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nva Sans Bold" panose="020B0604020202020204" charset="0"/>
      <p:regular r:id="rId10"/>
    </p:embeddedFont>
    <p:embeddedFont>
      <p:font typeface="Lilita One" panose="020B0604020202020204" charset="0"/>
      <p:regular r:id="rId11"/>
    </p:embeddedFont>
    <p:embeddedFont>
      <p:font typeface="Questrial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0351" y="4493348"/>
            <a:ext cx="11038246" cy="3671040"/>
            <a:chOff x="0" y="0"/>
            <a:chExt cx="1513691" cy="503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3691" cy="503415"/>
            </a:xfrm>
            <a:custGeom>
              <a:avLst/>
              <a:gdLst/>
              <a:ahLst/>
              <a:cxnLst/>
              <a:rect l="l" t="t" r="r" b="b"/>
              <a:pathLst>
                <a:path w="1513691" h="503415">
                  <a:moveTo>
                    <a:pt x="18236" y="0"/>
                  </a:moveTo>
                  <a:lnTo>
                    <a:pt x="1495456" y="0"/>
                  </a:lnTo>
                  <a:cubicBezTo>
                    <a:pt x="1500292" y="0"/>
                    <a:pt x="1504930" y="1921"/>
                    <a:pt x="1508350" y="5341"/>
                  </a:cubicBezTo>
                  <a:cubicBezTo>
                    <a:pt x="1511770" y="8761"/>
                    <a:pt x="1513691" y="13399"/>
                    <a:pt x="1513691" y="18236"/>
                  </a:cubicBezTo>
                  <a:lnTo>
                    <a:pt x="1513691" y="485180"/>
                  </a:lnTo>
                  <a:cubicBezTo>
                    <a:pt x="1513691" y="495251"/>
                    <a:pt x="1505527" y="503415"/>
                    <a:pt x="1495456" y="503415"/>
                  </a:cubicBezTo>
                  <a:lnTo>
                    <a:pt x="18236" y="503415"/>
                  </a:lnTo>
                  <a:cubicBezTo>
                    <a:pt x="13399" y="503415"/>
                    <a:pt x="8761" y="501494"/>
                    <a:pt x="5341" y="498074"/>
                  </a:cubicBezTo>
                  <a:cubicBezTo>
                    <a:pt x="1921" y="494654"/>
                    <a:pt x="0" y="490016"/>
                    <a:pt x="0" y="485180"/>
                  </a:cubicBezTo>
                  <a:lnTo>
                    <a:pt x="0" y="18236"/>
                  </a:lnTo>
                  <a:cubicBezTo>
                    <a:pt x="0" y="13399"/>
                    <a:pt x="1921" y="8761"/>
                    <a:pt x="5341" y="5341"/>
                  </a:cubicBezTo>
                  <a:cubicBezTo>
                    <a:pt x="8761" y="1921"/>
                    <a:pt x="13399" y="0"/>
                    <a:pt x="1823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513691" cy="522465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56339" y="4619612"/>
            <a:ext cx="9758728" cy="321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3200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Hello everyone! </a:t>
            </a:r>
          </a:p>
          <a:p>
            <a:pPr algn="l">
              <a:lnSpc>
                <a:spcPts val="3648"/>
              </a:lnSpc>
            </a:pPr>
            <a:r>
              <a:rPr lang="en-US" sz="3200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Today I will be talking with you all about upcoming legislation from the Undergraduate Student Congress.</a:t>
            </a:r>
          </a:p>
          <a:p>
            <a:pPr marL="0" lvl="0" indent="0" algn="l">
              <a:lnSpc>
                <a:spcPts val="3648"/>
              </a:lnSpc>
            </a:pPr>
            <a:r>
              <a:rPr lang="en-US" sz="3200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I currently serve as Chair of External Affairs which has a large focus on making sure our students are engaged with their community and civically.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15860" y="3159286"/>
            <a:ext cx="13591482" cy="111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4"/>
              </a:lnSpc>
            </a:pPr>
            <a:r>
              <a:rPr lang="en-US" sz="88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ELECTION DAY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2530545" y="2048578"/>
            <a:ext cx="6288675" cy="19236483"/>
          </a:xfrm>
          <a:custGeom>
            <a:avLst/>
            <a:gdLst/>
            <a:ahLst/>
            <a:cxnLst/>
            <a:rect l="l" t="t" r="r" b="b"/>
            <a:pathLst>
              <a:path w="6288675" h="19236483">
                <a:moveTo>
                  <a:pt x="6288675" y="0"/>
                </a:moveTo>
                <a:lnTo>
                  <a:pt x="0" y="0"/>
                </a:lnTo>
                <a:lnTo>
                  <a:pt x="0" y="19236483"/>
                </a:lnTo>
                <a:lnTo>
                  <a:pt x="6288675" y="19236483"/>
                </a:lnTo>
                <a:lnTo>
                  <a:pt x="6288675" y="0"/>
                </a:lnTo>
                <a:close/>
              </a:path>
            </a:pathLst>
          </a:custGeom>
          <a:blipFill>
            <a:blip r:embed="rId2"/>
            <a:stretch>
              <a:fillRect t="-5533" r="-272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964677">
            <a:off x="-5810460" y="-5622533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8293">
            <a:off x="8791205" y="8398696"/>
            <a:ext cx="3132585" cy="4050756"/>
          </a:xfrm>
          <a:custGeom>
            <a:avLst/>
            <a:gdLst/>
            <a:ahLst/>
            <a:cxnLst/>
            <a:rect l="l" t="t" r="r" b="b"/>
            <a:pathLst>
              <a:path w="3132585" h="4050756">
                <a:moveTo>
                  <a:pt x="0" y="0"/>
                </a:moveTo>
                <a:lnTo>
                  <a:pt x="3132585" y="0"/>
                </a:lnTo>
                <a:lnTo>
                  <a:pt x="3132585" y="4050756"/>
                </a:lnTo>
                <a:lnTo>
                  <a:pt x="0" y="4050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8439">
            <a:off x="-334129" y="-1010921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2"/>
                </a:lnTo>
                <a:lnTo>
                  <a:pt x="0" y="2128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18859" flipH="1">
            <a:off x="11081052" y="-76999"/>
            <a:ext cx="2730210" cy="1721469"/>
          </a:xfrm>
          <a:custGeom>
            <a:avLst/>
            <a:gdLst/>
            <a:ahLst/>
            <a:cxnLst/>
            <a:rect l="l" t="t" r="r" b="b"/>
            <a:pathLst>
              <a:path w="2730210" h="1721469">
                <a:moveTo>
                  <a:pt x="2730210" y="0"/>
                </a:moveTo>
                <a:lnTo>
                  <a:pt x="0" y="0"/>
                </a:lnTo>
                <a:lnTo>
                  <a:pt x="0" y="1721469"/>
                </a:lnTo>
                <a:lnTo>
                  <a:pt x="2730210" y="1721469"/>
                </a:lnTo>
                <a:lnTo>
                  <a:pt x="273021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0830">
            <a:off x="-1044344" y="8140685"/>
            <a:ext cx="3825270" cy="3883523"/>
          </a:xfrm>
          <a:custGeom>
            <a:avLst/>
            <a:gdLst/>
            <a:ahLst/>
            <a:cxnLst/>
            <a:rect l="l" t="t" r="r" b="b"/>
            <a:pathLst>
              <a:path w="3825270" h="3883523">
                <a:moveTo>
                  <a:pt x="0" y="0"/>
                </a:moveTo>
                <a:lnTo>
                  <a:pt x="3825270" y="0"/>
                </a:lnTo>
                <a:lnTo>
                  <a:pt x="3825270" y="3883523"/>
                </a:lnTo>
                <a:lnTo>
                  <a:pt x="0" y="3883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5132" y="3933568"/>
            <a:ext cx="8630983" cy="3561966"/>
            <a:chOff x="0" y="0"/>
            <a:chExt cx="1183580" cy="48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580" cy="488458"/>
            </a:xfrm>
            <a:custGeom>
              <a:avLst/>
              <a:gdLst/>
              <a:ahLst/>
              <a:cxnLst/>
              <a:rect l="l" t="t" r="r" b="b"/>
              <a:pathLst>
                <a:path w="1183580" h="488458">
                  <a:moveTo>
                    <a:pt x="23322" y="0"/>
                  </a:moveTo>
                  <a:lnTo>
                    <a:pt x="1160258" y="0"/>
                  </a:lnTo>
                  <a:cubicBezTo>
                    <a:pt x="1173138" y="0"/>
                    <a:pt x="1183580" y="10442"/>
                    <a:pt x="1183580" y="23322"/>
                  </a:cubicBezTo>
                  <a:lnTo>
                    <a:pt x="1183580" y="465136"/>
                  </a:lnTo>
                  <a:cubicBezTo>
                    <a:pt x="1183580" y="471321"/>
                    <a:pt x="1181123" y="477253"/>
                    <a:pt x="1176749" y="481627"/>
                  </a:cubicBezTo>
                  <a:cubicBezTo>
                    <a:pt x="1172375" y="486001"/>
                    <a:pt x="1166443" y="488458"/>
                    <a:pt x="1160258" y="488458"/>
                  </a:cubicBezTo>
                  <a:lnTo>
                    <a:pt x="23322" y="488458"/>
                  </a:lnTo>
                  <a:cubicBezTo>
                    <a:pt x="17136" y="488458"/>
                    <a:pt x="11204" y="486001"/>
                    <a:pt x="6831" y="481627"/>
                  </a:cubicBezTo>
                  <a:cubicBezTo>
                    <a:pt x="2457" y="477253"/>
                    <a:pt x="0" y="471321"/>
                    <a:pt x="0" y="465136"/>
                  </a:cubicBezTo>
                  <a:lnTo>
                    <a:pt x="0" y="23322"/>
                  </a:lnTo>
                  <a:cubicBezTo>
                    <a:pt x="0" y="17136"/>
                    <a:pt x="2457" y="11204"/>
                    <a:pt x="6831" y="6831"/>
                  </a:cubicBezTo>
                  <a:cubicBezTo>
                    <a:pt x="11204" y="2457"/>
                    <a:pt x="17136" y="0"/>
                    <a:pt x="2332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83580" cy="507508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34026" y="4585273"/>
            <a:ext cx="8153195" cy="22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4"/>
              </a:lnSpc>
            </a:pPr>
            <a:r>
              <a:rPr lang="en-US" sz="3898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We are looking to request faculty and professors to give an excused absence for their students on Election Day.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371" y="2558402"/>
            <a:ext cx="13512383" cy="111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4"/>
              </a:lnSpc>
            </a:pPr>
            <a:r>
              <a:rPr lang="en-US" sz="88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WHAT WE WILL BE ASKING</a:t>
            </a:r>
          </a:p>
        </p:txBody>
      </p:sp>
      <p:sp>
        <p:nvSpPr>
          <p:cNvPr id="7" name="Freeform 7"/>
          <p:cNvSpPr/>
          <p:nvPr/>
        </p:nvSpPr>
        <p:spPr>
          <a:xfrm rot="-179328">
            <a:off x="11042568" y="4807939"/>
            <a:ext cx="6643739" cy="6744913"/>
          </a:xfrm>
          <a:custGeom>
            <a:avLst/>
            <a:gdLst/>
            <a:ahLst/>
            <a:cxnLst/>
            <a:rect l="l" t="t" r="r" b="b"/>
            <a:pathLst>
              <a:path w="6643739" h="6744913">
                <a:moveTo>
                  <a:pt x="0" y="0"/>
                </a:moveTo>
                <a:lnTo>
                  <a:pt x="6643739" y="0"/>
                </a:lnTo>
                <a:lnTo>
                  <a:pt x="6643739" y="6744913"/>
                </a:lnTo>
                <a:lnTo>
                  <a:pt x="0" y="6744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8859" flipH="1">
            <a:off x="12074320" y="2716509"/>
            <a:ext cx="4580234" cy="2887958"/>
          </a:xfrm>
          <a:custGeom>
            <a:avLst/>
            <a:gdLst/>
            <a:ahLst/>
            <a:cxnLst/>
            <a:rect l="l" t="t" r="r" b="b"/>
            <a:pathLst>
              <a:path w="4580234" h="2887958">
                <a:moveTo>
                  <a:pt x="4580235" y="0"/>
                </a:moveTo>
                <a:lnTo>
                  <a:pt x="0" y="0"/>
                </a:lnTo>
                <a:lnTo>
                  <a:pt x="0" y="2887959"/>
                </a:lnTo>
                <a:lnTo>
                  <a:pt x="4580235" y="2887959"/>
                </a:lnTo>
                <a:lnTo>
                  <a:pt x="458023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18859" flipH="1">
            <a:off x="-1559085" y="-1731875"/>
            <a:ext cx="4580234" cy="2887958"/>
          </a:xfrm>
          <a:custGeom>
            <a:avLst/>
            <a:gdLst/>
            <a:ahLst/>
            <a:cxnLst/>
            <a:rect l="l" t="t" r="r" b="b"/>
            <a:pathLst>
              <a:path w="4580234" h="2887958">
                <a:moveTo>
                  <a:pt x="4580235" y="0"/>
                </a:moveTo>
                <a:lnTo>
                  <a:pt x="0" y="0"/>
                </a:lnTo>
                <a:lnTo>
                  <a:pt x="0" y="2887958"/>
                </a:lnTo>
                <a:lnTo>
                  <a:pt x="4580235" y="2887958"/>
                </a:lnTo>
                <a:lnTo>
                  <a:pt x="458023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488062">
            <a:off x="-2355010" y="6588766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7"/>
                </a:lnTo>
                <a:lnTo>
                  <a:pt x="0" y="959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0" y="9466042"/>
            <a:ext cx="18288000" cy="1592457"/>
            <a:chOff x="0" y="0"/>
            <a:chExt cx="2507861" cy="2183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07861" cy="218376"/>
            </a:xfrm>
            <a:custGeom>
              <a:avLst/>
              <a:gdLst/>
              <a:ahLst/>
              <a:cxnLst/>
              <a:rect l="l" t="t" r="r" b="b"/>
              <a:pathLst>
                <a:path w="2507861" h="218376">
                  <a:moveTo>
                    <a:pt x="11007" y="0"/>
                  </a:moveTo>
                  <a:lnTo>
                    <a:pt x="2496854" y="0"/>
                  </a:lnTo>
                  <a:cubicBezTo>
                    <a:pt x="2502933" y="0"/>
                    <a:pt x="2507861" y="4928"/>
                    <a:pt x="2507861" y="11007"/>
                  </a:cubicBezTo>
                  <a:lnTo>
                    <a:pt x="2507861" y="207369"/>
                  </a:lnTo>
                  <a:cubicBezTo>
                    <a:pt x="2507861" y="210289"/>
                    <a:pt x="2506701" y="213088"/>
                    <a:pt x="2504637" y="215152"/>
                  </a:cubicBezTo>
                  <a:cubicBezTo>
                    <a:pt x="2502573" y="217216"/>
                    <a:pt x="2499773" y="218376"/>
                    <a:pt x="2496854" y="218376"/>
                  </a:cubicBezTo>
                  <a:lnTo>
                    <a:pt x="11007" y="218376"/>
                  </a:lnTo>
                  <a:cubicBezTo>
                    <a:pt x="4928" y="218376"/>
                    <a:pt x="0" y="213448"/>
                    <a:pt x="0" y="207369"/>
                  </a:cubicBezTo>
                  <a:lnTo>
                    <a:pt x="0" y="11007"/>
                  </a:lnTo>
                  <a:cubicBezTo>
                    <a:pt x="0" y="4928"/>
                    <a:pt x="4928" y="0"/>
                    <a:pt x="110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507861" cy="237426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9175" y="1968425"/>
            <a:ext cx="5367330" cy="6361280"/>
          </a:xfrm>
          <a:custGeom>
            <a:avLst/>
            <a:gdLst/>
            <a:ahLst/>
            <a:cxnLst/>
            <a:rect l="l" t="t" r="r" b="b"/>
            <a:pathLst>
              <a:path w="5367330" h="6361280">
                <a:moveTo>
                  <a:pt x="0" y="0"/>
                </a:moveTo>
                <a:lnTo>
                  <a:pt x="5367330" y="0"/>
                </a:lnTo>
                <a:lnTo>
                  <a:pt x="5367330" y="6361281"/>
                </a:lnTo>
                <a:lnTo>
                  <a:pt x="0" y="6361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90049" y="3945723"/>
            <a:ext cx="3546060" cy="5762885"/>
          </a:xfrm>
          <a:custGeom>
            <a:avLst/>
            <a:gdLst/>
            <a:ahLst/>
            <a:cxnLst/>
            <a:rect l="l" t="t" r="r" b="b"/>
            <a:pathLst>
              <a:path w="3546060" h="5762885">
                <a:moveTo>
                  <a:pt x="0" y="0"/>
                </a:moveTo>
                <a:lnTo>
                  <a:pt x="3546059" y="0"/>
                </a:lnTo>
                <a:lnTo>
                  <a:pt x="3546059" y="5762885"/>
                </a:lnTo>
                <a:lnTo>
                  <a:pt x="0" y="57628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44904" r="-426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65879" y="7417555"/>
            <a:ext cx="6260761" cy="8493698"/>
          </a:xfrm>
          <a:custGeom>
            <a:avLst/>
            <a:gdLst/>
            <a:ahLst/>
            <a:cxnLst/>
            <a:rect l="l" t="t" r="r" b="b"/>
            <a:pathLst>
              <a:path w="6260761" h="8493698">
                <a:moveTo>
                  <a:pt x="0" y="0"/>
                </a:moveTo>
                <a:lnTo>
                  <a:pt x="6260761" y="0"/>
                </a:lnTo>
                <a:lnTo>
                  <a:pt x="6260761" y="8493698"/>
                </a:lnTo>
                <a:lnTo>
                  <a:pt x="0" y="8493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181" y="5339935"/>
            <a:ext cx="2095763" cy="7146842"/>
          </a:xfrm>
          <a:custGeom>
            <a:avLst/>
            <a:gdLst/>
            <a:ahLst/>
            <a:cxnLst/>
            <a:rect l="l" t="t" r="r" b="b"/>
            <a:pathLst>
              <a:path w="2095763" h="7146842">
                <a:moveTo>
                  <a:pt x="0" y="0"/>
                </a:moveTo>
                <a:lnTo>
                  <a:pt x="2095762" y="0"/>
                </a:lnTo>
                <a:lnTo>
                  <a:pt x="2095762" y="7146842"/>
                </a:lnTo>
                <a:lnTo>
                  <a:pt x="0" y="7146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r="-293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4089" y="6958696"/>
            <a:ext cx="2145809" cy="7146842"/>
          </a:xfrm>
          <a:custGeom>
            <a:avLst/>
            <a:gdLst/>
            <a:ahLst/>
            <a:cxnLst/>
            <a:rect l="l" t="t" r="r" b="b"/>
            <a:pathLst>
              <a:path w="2145809" h="7146842">
                <a:moveTo>
                  <a:pt x="0" y="0"/>
                </a:moveTo>
                <a:lnTo>
                  <a:pt x="2145808" y="0"/>
                </a:lnTo>
                <a:lnTo>
                  <a:pt x="2145808" y="7146842"/>
                </a:lnTo>
                <a:lnTo>
                  <a:pt x="0" y="7146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r="-2844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47020" y="7680292"/>
            <a:ext cx="6495231" cy="4412370"/>
          </a:xfrm>
          <a:custGeom>
            <a:avLst/>
            <a:gdLst/>
            <a:ahLst/>
            <a:cxnLst/>
            <a:rect l="l" t="t" r="r" b="b"/>
            <a:pathLst>
              <a:path w="6495231" h="4412370">
                <a:moveTo>
                  <a:pt x="0" y="0"/>
                </a:moveTo>
                <a:lnTo>
                  <a:pt x="6495231" y="0"/>
                </a:lnTo>
                <a:lnTo>
                  <a:pt x="6495231" y="4412370"/>
                </a:lnTo>
                <a:lnTo>
                  <a:pt x="0" y="441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 l="-37330" t="-68563" b="-6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964677">
            <a:off x="-5810460" y="-5622533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38963" y="4518726"/>
            <a:ext cx="11951684" cy="5630682"/>
            <a:chOff x="0" y="0"/>
            <a:chExt cx="1638952" cy="7721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8952" cy="772144"/>
            </a:xfrm>
            <a:custGeom>
              <a:avLst/>
              <a:gdLst/>
              <a:ahLst/>
              <a:cxnLst/>
              <a:rect l="l" t="t" r="r" b="b"/>
              <a:pathLst>
                <a:path w="1638952" h="772144">
                  <a:moveTo>
                    <a:pt x="16842" y="0"/>
                  </a:moveTo>
                  <a:lnTo>
                    <a:pt x="1622110" y="0"/>
                  </a:lnTo>
                  <a:cubicBezTo>
                    <a:pt x="1631412" y="0"/>
                    <a:pt x="1638952" y="7540"/>
                    <a:pt x="1638952" y="16842"/>
                  </a:cubicBezTo>
                  <a:lnTo>
                    <a:pt x="1638952" y="755302"/>
                  </a:lnTo>
                  <a:cubicBezTo>
                    <a:pt x="1638952" y="764603"/>
                    <a:pt x="1631412" y="772144"/>
                    <a:pt x="1622110" y="772144"/>
                  </a:cubicBezTo>
                  <a:lnTo>
                    <a:pt x="16842" y="772144"/>
                  </a:lnTo>
                  <a:cubicBezTo>
                    <a:pt x="12375" y="772144"/>
                    <a:pt x="8091" y="770369"/>
                    <a:pt x="4933" y="767211"/>
                  </a:cubicBezTo>
                  <a:cubicBezTo>
                    <a:pt x="1774" y="764052"/>
                    <a:pt x="0" y="759769"/>
                    <a:pt x="0" y="755302"/>
                  </a:cubicBezTo>
                  <a:lnTo>
                    <a:pt x="0" y="16842"/>
                  </a:lnTo>
                  <a:cubicBezTo>
                    <a:pt x="0" y="7540"/>
                    <a:pt x="7540" y="0"/>
                    <a:pt x="168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638952" cy="791194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59255" y="1225640"/>
            <a:ext cx="10513818" cy="210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398"/>
              </a:lnSpc>
            </a:pPr>
            <a:r>
              <a:rPr lang="en-US" sz="1655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9255" y="2959389"/>
            <a:ext cx="12046439" cy="164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098"/>
              </a:lnSpc>
            </a:pPr>
            <a:r>
              <a:rPr lang="en-US" sz="1300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ELECTION DAY?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9981" y="4614681"/>
            <a:ext cx="10363092" cy="530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92"/>
              </a:lnSpc>
              <a:spcBef>
                <a:spcPct val="0"/>
              </a:spcBef>
            </a:pPr>
            <a:r>
              <a:rPr lang="en-US" sz="3351" spc="311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We believe that civic engagement should be a key part of every OU students education here on Campus. I know that many students plan to travel home to vote this year. We want to reduce the stress that a student might feel between voting and keeping up with their classes. This year we had a record number of OU students register to vote in our voting drives. </a:t>
            </a:r>
          </a:p>
        </p:txBody>
      </p:sp>
      <p:sp>
        <p:nvSpPr>
          <p:cNvPr id="16" name="Freeform 16"/>
          <p:cNvSpPr/>
          <p:nvPr/>
        </p:nvSpPr>
        <p:spPr>
          <a:xfrm rot="3508439">
            <a:off x="-523126" y="-1937920"/>
            <a:ext cx="3934741" cy="2200412"/>
          </a:xfrm>
          <a:custGeom>
            <a:avLst/>
            <a:gdLst/>
            <a:ahLst/>
            <a:cxnLst/>
            <a:rect l="l" t="t" r="r" b="b"/>
            <a:pathLst>
              <a:path w="3934741" h="2200412">
                <a:moveTo>
                  <a:pt x="0" y="0"/>
                </a:moveTo>
                <a:lnTo>
                  <a:pt x="3934741" y="0"/>
                </a:lnTo>
                <a:lnTo>
                  <a:pt x="3934741" y="2200412"/>
                </a:lnTo>
                <a:lnTo>
                  <a:pt x="0" y="2200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14" t="-21255" b="-25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50201" y="3912003"/>
            <a:ext cx="8690997" cy="3457486"/>
            <a:chOff x="0" y="0"/>
            <a:chExt cx="1191810" cy="4741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1810" cy="474130"/>
            </a:xfrm>
            <a:custGeom>
              <a:avLst/>
              <a:gdLst/>
              <a:ahLst/>
              <a:cxnLst/>
              <a:rect l="l" t="t" r="r" b="b"/>
              <a:pathLst>
                <a:path w="1191810" h="474130">
                  <a:moveTo>
                    <a:pt x="23161" y="0"/>
                  </a:moveTo>
                  <a:lnTo>
                    <a:pt x="1168649" y="0"/>
                  </a:lnTo>
                  <a:cubicBezTo>
                    <a:pt x="1174791" y="0"/>
                    <a:pt x="1180682" y="2440"/>
                    <a:pt x="1185026" y="6784"/>
                  </a:cubicBezTo>
                  <a:cubicBezTo>
                    <a:pt x="1189369" y="11127"/>
                    <a:pt x="1191810" y="17018"/>
                    <a:pt x="1191810" y="23161"/>
                  </a:cubicBezTo>
                  <a:lnTo>
                    <a:pt x="1191810" y="450970"/>
                  </a:lnTo>
                  <a:cubicBezTo>
                    <a:pt x="1191810" y="457112"/>
                    <a:pt x="1189369" y="463003"/>
                    <a:pt x="1185026" y="467347"/>
                  </a:cubicBezTo>
                  <a:cubicBezTo>
                    <a:pt x="1180682" y="471690"/>
                    <a:pt x="1174791" y="474130"/>
                    <a:pt x="1168649" y="474130"/>
                  </a:cubicBezTo>
                  <a:lnTo>
                    <a:pt x="23161" y="474130"/>
                  </a:lnTo>
                  <a:cubicBezTo>
                    <a:pt x="10369" y="474130"/>
                    <a:pt x="0" y="463761"/>
                    <a:pt x="0" y="450970"/>
                  </a:cubicBezTo>
                  <a:lnTo>
                    <a:pt x="0" y="23161"/>
                  </a:lnTo>
                  <a:cubicBezTo>
                    <a:pt x="0" y="10369"/>
                    <a:pt x="10369" y="0"/>
                    <a:pt x="231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91810" cy="493180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641541" y="5535800"/>
            <a:ext cx="7292917" cy="6940167"/>
          </a:xfrm>
          <a:custGeom>
            <a:avLst/>
            <a:gdLst/>
            <a:ahLst/>
            <a:cxnLst/>
            <a:rect l="l" t="t" r="r" b="b"/>
            <a:pathLst>
              <a:path w="7292917" h="6940167">
                <a:moveTo>
                  <a:pt x="0" y="0"/>
                </a:moveTo>
                <a:lnTo>
                  <a:pt x="7292918" y="0"/>
                </a:lnTo>
                <a:lnTo>
                  <a:pt x="7292918" y="6940167"/>
                </a:lnTo>
                <a:lnTo>
                  <a:pt x="0" y="6940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72737">
            <a:off x="-2823717" y="-3452190"/>
            <a:ext cx="8787406" cy="7779827"/>
          </a:xfrm>
          <a:custGeom>
            <a:avLst/>
            <a:gdLst/>
            <a:ahLst/>
            <a:cxnLst/>
            <a:rect l="l" t="t" r="r" b="b"/>
            <a:pathLst>
              <a:path w="8787406" h="7779827">
                <a:moveTo>
                  <a:pt x="0" y="0"/>
                </a:moveTo>
                <a:lnTo>
                  <a:pt x="8787406" y="0"/>
                </a:lnTo>
                <a:lnTo>
                  <a:pt x="8787406" y="7779827"/>
                </a:lnTo>
                <a:lnTo>
                  <a:pt x="0" y="7779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916862" y="4461026"/>
            <a:ext cx="7357677" cy="236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55"/>
              </a:lnSpc>
            </a:pPr>
            <a:r>
              <a:rPr lang="en-US" sz="3294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We realize that during midterm season this might be hard to grant.</a:t>
            </a:r>
          </a:p>
          <a:p>
            <a:pPr marL="0" lvl="0" indent="0" algn="r">
              <a:lnSpc>
                <a:spcPts val="3755"/>
              </a:lnSpc>
            </a:pPr>
            <a:r>
              <a:rPr lang="en-US" sz="3294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A lot of more demanding classes that have a lot of material to cover require students to be there to learn.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42680" y="1790663"/>
            <a:ext cx="8906040" cy="111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83"/>
              </a:lnSpc>
            </a:pPr>
            <a:r>
              <a:rPr lang="en-US" sz="879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HOWEVER</a:t>
            </a:r>
          </a:p>
        </p:txBody>
      </p:sp>
      <p:sp>
        <p:nvSpPr>
          <p:cNvPr id="9" name="Freeform 9"/>
          <p:cNvSpPr/>
          <p:nvPr/>
        </p:nvSpPr>
        <p:spPr>
          <a:xfrm>
            <a:off x="-1148274" y="1628323"/>
            <a:ext cx="6956312" cy="8785611"/>
          </a:xfrm>
          <a:custGeom>
            <a:avLst/>
            <a:gdLst/>
            <a:ahLst/>
            <a:cxnLst/>
            <a:rect l="l" t="t" r="r" b="b"/>
            <a:pathLst>
              <a:path w="6956312" h="8785611">
                <a:moveTo>
                  <a:pt x="0" y="0"/>
                </a:moveTo>
                <a:lnTo>
                  <a:pt x="6956312" y="0"/>
                </a:lnTo>
                <a:lnTo>
                  <a:pt x="6956312" y="8785611"/>
                </a:lnTo>
                <a:lnTo>
                  <a:pt x="0" y="8785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117871" y="3819027"/>
            <a:ext cx="4020731" cy="9790584"/>
          </a:xfrm>
          <a:custGeom>
            <a:avLst/>
            <a:gdLst/>
            <a:ahLst/>
            <a:cxnLst/>
            <a:rect l="l" t="t" r="r" b="b"/>
            <a:pathLst>
              <a:path w="4020731" h="9790584">
                <a:moveTo>
                  <a:pt x="0" y="0"/>
                </a:moveTo>
                <a:lnTo>
                  <a:pt x="4020731" y="0"/>
                </a:lnTo>
                <a:lnTo>
                  <a:pt x="4020731" y="9790584"/>
                </a:lnTo>
                <a:lnTo>
                  <a:pt x="0" y="9790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60901" y="3649002"/>
            <a:ext cx="5713941" cy="11571592"/>
          </a:xfrm>
          <a:custGeom>
            <a:avLst/>
            <a:gdLst/>
            <a:ahLst/>
            <a:cxnLst/>
            <a:rect l="l" t="t" r="r" b="b"/>
            <a:pathLst>
              <a:path w="5713941" h="11571592">
                <a:moveTo>
                  <a:pt x="5713940" y="0"/>
                </a:moveTo>
                <a:lnTo>
                  <a:pt x="0" y="0"/>
                </a:lnTo>
                <a:lnTo>
                  <a:pt x="0" y="11571592"/>
                </a:lnTo>
                <a:lnTo>
                  <a:pt x="5713940" y="11571592"/>
                </a:lnTo>
                <a:lnTo>
                  <a:pt x="57139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4456" y="3801568"/>
            <a:ext cx="8604363" cy="3926258"/>
            <a:chOff x="0" y="0"/>
            <a:chExt cx="1179929" cy="5384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9929" cy="538414"/>
            </a:xfrm>
            <a:custGeom>
              <a:avLst/>
              <a:gdLst/>
              <a:ahLst/>
              <a:cxnLst/>
              <a:rect l="l" t="t" r="r" b="b"/>
              <a:pathLst>
                <a:path w="1179929" h="538414">
                  <a:moveTo>
                    <a:pt x="23394" y="0"/>
                  </a:moveTo>
                  <a:lnTo>
                    <a:pt x="1156535" y="0"/>
                  </a:lnTo>
                  <a:cubicBezTo>
                    <a:pt x="1162740" y="0"/>
                    <a:pt x="1168690" y="2465"/>
                    <a:pt x="1173077" y="6852"/>
                  </a:cubicBezTo>
                  <a:cubicBezTo>
                    <a:pt x="1177465" y="11239"/>
                    <a:pt x="1179929" y="17189"/>
                    <a:pt x="1179929" y="23394"/>
                  </a:cubicBezTo>
                  <a:lnTo>
                    <a:pt x="1179929" y="515020"/>
                  </a:lnTo>
                  <a:cubicBezTo>
                    <a:pt x="1179929" y="521224"/>
                    <a:pt x="1177465" y="527175"/>
                    <a:pt x="1173077" y="531562"/>
                  </a:cubicBezTo>
                  <a:cubicBezTo>
                    <a:pt x="1168690" y="535949"/>
                    <a:pt x="1162740" y="538414"/>
                    <a:pt x="1156535" y="538414"/>
                  </a:cubicBezTo>
                  <a:lnTo>
                    <a:pt x="23394" y="538414"/>
                  </a:lnTo>
                  <a:cubicBezTo>
                    <a:pt x="17189" y="538414"/>
                    <a:pt x="11239" y="535949"/>
                    <a:pt x="6852" y="531562"/>
                  </a:cubicBezTo>
                  <a:cubicBezTo>
                    <a:pt x="2465" y="527175"/>
                    <a:pt x="0" y="521224"/>
                    <a:pt x="0" y="515020"/>
                  </a:cubicBezTo>
                  <a:lnTo>
                    <a:pt x="0" y="23394"/>
                  </a:lnTo>
                  <a:cubicBezTo>
                    <a:pt x="0" y="17189"/>
                    <a:pt x="2465" y="11239"/>
                    <a:pt x="6852" y="6852"/>
                  </a:cubicBezTo>
                  <a:cubicBezTo>
                    <a:pt x="11239" y="2465"/>
                    <a:pt x="17189" y="0"/>
                    <a:pt x="233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79929" cy="557464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98467" y="4619030"/>
            <a:ext cx="754553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8"/>
              </a:lnSpc>
            </a:pPr>
            <a:r>
              <a:rPr lang="en-US" sz="3200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Furthermore, I wanted to come present this to you today to gather feedback. I do not believe it would be fair to ask professors and faculty to do something without understanding your perspective.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3398938" y="2196481"/>
            <a:ext cx="6102279" cy="10173961"/>
          </a:xfrm>
          <a:custGeom>
            <a:avLst/>
            <a:gdLst/>
            <a:ahLst/>
            <a:cxnLst/>
            <a:rect l="l" t="t" r="r" b="b"/>
            <a:pathLst>
              <a:path w="6102279" h="10173961">
                <a:moveTo>
                  <a:pt x="6102278" y="0"/>
                </a:moveTo>
                <a:lnTo>
                  <a:pt x="0" y="0"/>
                </a:lnTo>
                <a:lnTo>
                  <a:pt x="0" y="10173961"/>
                </a:lnTo>
                <a:lnTo>
                  <a:pt x="6102278" y="10173961"/>
                </a:lnTo>
                <a:lnTo>
                  <a:pt x="6102278" y="0"/>
                </a:lnTo>
                <a:close/>
              </a:path>
            </a:pathLst>
          </a:custGeom>
          <a:blipFill>
            <a:blip r:embed="rId2"/>
            <a:stretch>
              <a:fillRect b="-35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44000" y="2196481"/>
            <a:ext cx="5924632" cy="13411954"/>
          </a:xfrm>
          <a:custGeom>
            <a:avLst/>
            <a:gdLst/>
            <a:ahLst/>
            <a:cxnLst/>
            <a:rect l="l" t="t" r="r" b="b"/>
            <a:pathLst>
              <a:path w="5924632" h="13411954">
                <a:moveTo>
                  <a:pt x="5924632" y="0"/>
                </a:moveTo>
                <a:lnTo>
                  <a:pt x="0" y="0"/>
                </a:lnTo>
                <a:lnTo>
                  <a:pt x="0" y="13411954"/>
                </a:lnTo>
                <a:lnTo>
                  <a:pt x="5924632" y="13411954"/>
                </a:lnTo>
                <a:lnTo>
                  <a:pt x="59246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5741">
            <a:off x="-3015568" y="5487411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1" y="0"/>
                </a:lnTo>
                <a:lnTo>
                  <a:pt x="6767421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226347">
            <a:off x="1557242" y="7898914"/>
            <a:ext cx="2382969" cy="3081426"/>
          </a:xfrm>
          <a:custGeom>
            <a:avLst/>
            <a:gdLst/>
            <a:ahLst/>
            <a:cxnLst/>
            <a:rect l="l" t="t" r="r" b="b"/>
            <a:pathLst>
              <a:path w="2382969" h="3081426">
                <a:moveTo>
                  <a:pt x="0" y="0"/>
                </a:moveTo>
                <a:lnTo>
                  <a:pt x="2382969" y="0"/>
                </a:lnTo>
                <a:lnTo>
                  <a:pt x="2382969" y="3081426"/>
                </a:lnTo>
                <a:lnTo>
                  <a:pt x="0" y="3081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458293">
            <a:off x="7952515" y="8746287"/>
            <a:ext cx="2382969" cy="3081426"/>
          </a:xfrm>
          <a:custGeom>
            <a:avLst/>
            <a:gdLst/>
            <a:ahLst/>
            <a:cxnLst/>
            <a:rect l="l" t="t" r="r" b="b"/>
            <a:pathLst>
              <a:path w="2382969" h="3081426">
                <a:moveTo>
                  <a:pt x="0" y="0"/>
                </a:moveTo>
                <a:lnTo>
                  <a:pt x="2382970" y="0"/>
                </a:lnTo>
                <a:lnTo>
                  <a:pt x="2382970" y="3081426"/>
                </a:lnTo>
                <a:lnTo>
                  <a:pt x="0" y="3081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508439">
            <a:off x="-249936" y="-1584080"/>
            <a:ext cx="3934741" cy="2200412"/>
          </a:xfrm>
          <a:custGeom>
            <a:avLst/>
            <a:gdLst/>
            <a:ahLst/>
            <a:cxnLst/>
            <a:rect l="l" t="t" r="r" b="b"/>
            <a:pathLst>
              <a:path w="3934741" h="2200412">
                <a:moveTo>
                  <a:pt x="0" y="0"/>
                </a:moveTo>
                <a:lnTo>
                  <a:pt x="3934741" y="0"/>
                </a:lnTo>
                <a:lnTo>
                  <a:pt x="3934741" y="2200412"/>
                </a:lnTo>
                <a:lnTo>
                  <a:pt x="0" y="2200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14" t="-21255" b="-2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467831">
            <a:off x="12077737" y="-779639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33205" y="1915987"/>
            <a:ext cx="824686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I am Here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2966" y="2113337"/>
            <a:ext cx="11182068" cy="6060326"/>
            <a:chOff x="0" y="0"/>
            <a:chExt cx="1179929" cy="639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9929" cy="639484"/>
            </a:xfrm>
            <a:custGeom>
              <a:avLst/>
              <a:gdLst/>
              <a:ahLst/>
              <a:cxnLst/>
              <a:rect l="l" t="t" r="r" b="b"/>
              <a:pathLst>
                <a:path w="1179929" h="639484">
                  <a:moveTo>
                    <a:pt x="18001" y="0"/>
                  </a:moveTo>
                  <a:lnTo>
                    <a:pt x="1161928" y="0"/>
                  </a:lnTo>
                  <a:cubicBezTo>
                    <a:pt x="1166702" y="0"/>
                    <a:pt x="1171281" y="1897"/>
                    <a:pt x="1174657" y="5272"/>
                  </a:cubicBezTo>
                  <a:cubicBezTo>
                    <a:pt x="1178033" y="8648"/>
                    <a:pt x="1179929" y="13227"/>
                    <a:pt x="1179929" y="18001"/>
                  </a:cubicBezTo>
                  <a:lnTo>
                    <a:pt x="1179929" y="621483"/>
                  </a:lnTo>
                  <a:cubicBezTo>
                    <a:pt x="1179929" y="631425"/>
                    <a:pt x="1171870" y="639484"/>
                    <a:pt x="1161928" y="639484"/>
                  </a:cubicBezTo>
                  <a:lnTo>
                    <a:pt x="18001" y="639484"/>
                  </a:lnTo>
                  <a:cubicBezTo>
                    <a:pt x="8059" y="639484"/>
                    <a:pt x="0" y="631425"/>
                    <a:pt x="0" y="621483"/>
                  </a:cubicBezTo>
                  <a:lnTo>
                    <a:pt x="0" y="18001"/>
                  </a:lnTo>
                  <a:cubicBezTo>
                    <a:pt x="0" y="8059"/>
                    <a:pt x="8059" y="0"/>
                    <a:pt x="180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79929" cy="658534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35747" y="6599614"/>
            <a:ext cx="10016507" cy="120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0"/>
              </a:lnSpc>
            </a:pPr>
            <a:r>
              <a:rPr lang="en-US" sz="4158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I would like to ensure that this piece of legislation is comprehensive.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35747" y="2457435"/>
            <a:ext cx="9564713" cy="360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76"/>
              </a:lnSpc>
            </a:pPr>
            <a:r>
              <a:rPr lang="en-US" sz="7501">
                <a:solidFill>
                  <a:srgbClr val="152039"/>
                </a:solidFill>
                <a:latin typeface="Lilita One"/>
                <a:ea typeface="Lilita One"/>
                <a:cs typeface="Lilita One"/>
                <a:sym typeface="Lilita One"/>
              </a:rPr>
              <a:t>PLEASE LET ME KNOW YOUR QUESTIONS, COMMENTS, OR CONCERNS</a:t>
            </a:r>
          </a:p>
        </p:txBody>
      </p:sp>
      <p:sp>
        <p:nvSpPr>
          <p:cNvPr id="7" name="Freeform 7"/>
          <p:cNvSpPr/>
          <p:nvPr/>
        </p:nvSpPr>
        <p:spPr>
          <a:xfrm rot="-4964677">
            <a:off x="14141241" y="-4342383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7"/>
                </a:lnTo>
                <a:lnTo>
                  <a:pt x="0" y="959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467831">
            <a:off x="4648248" y="-825642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4891310" y="8488562"/>
            <a:ext cx="4358857" cy="2748374"/>
          </a:xfrm>
          <a:custGeom>
            <a:avLst/>
            <a:gdLst/>
            <a:ahLst/>
            <a:cxnLst/>
            <a:rect l="l" t="t" r="r" b="b"/>
            <a:pathLst>
              <a:path w="4358857" h="2748374">
                <a:moveTo>
                  <a:pt x="0" y="0"/>
                </a:moveTo>
                <a:lnTo>
                  <a:pt x="4358857" y="0"/>
                </a:lnTo>
                <a:lnTo>
                  <a:pt x="4358857" y="2748374"/>
                </a:lnTo>
                <a:lnTo>
                  <a:pt x="0" y="2748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159" y="3981942"/>
            <a:ext cx="9063176" cy="3353862"/>
            <a:chOff x="0" y="0"/>
            <a:chExt cx="1242847" cy="4599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2847" cy="459920"/>
            </a:xfrm>
            <a:custGeom>
              <a:avLst/>
              <a:gdLst/>
              <a:ahLst/>
              <a:cxnLst/>
              <a:rect l="l" t="t" r="r" b="b"/>
              <a:pathLst>
                <a:path w="1242847" h="459920">
                  <a:moveTo>
                    <a:pt x="22210" y="0"/>
                  </a:moveTo>
                  <a:lnTo>
                    <a:pt x="1220637" y="0"/>
                  </a:lnTo>
                  <a:cubicBezTo>
                    <a:pt x="1232903" y="0"/>
                    <a:pt x="1242847" y="9944"/>
                    <a:pt x="1242847" y="22210"/>
                  </a:cubicBezTo>
                  <a:lnTo>
                    <a:pt x="1242847" y="437710"/>
                  </a:lnTo>
                  <a:cubicBezTo>
                    <a:pt x="1242847" y="443601"/>
                    <a:pt x="1240507" y="449250"/>
                    <a:pt x="1236342" y="453415"/>
                  </a:cubicBezTo>
                  <a:cubicBezTo>
                    <a:pt x="1232177" y="457580"/>
                    <a:pt x="1226528" y="459920"/>
                    <a:pt x="1220637" y="459920"/>
                  </a:cubicBezTo>
                  <a:lnTo>
                    <a:pt x="22210" y="459920"/>
                  </a:lnTo>
                  <a:cubicBezTo>
                    <a:pt x="16319" y="459920"/>
                    <a:pt x="10670" y="457580"/>
                    <a:pt x="6505" y="453415"/>
                  </a:cubicBezTo>
                  <a:cubicBezTo>
                    <a:pt x="2340" y="449250"/>
                    <a:pt x="0" y="443601"/>
                    <a:pt x="0" y="437710"/>
                  </a:cubicBezTo>
                  <a:lnTo>
                    <a:pt x="0" y="22210"/>
                  </a:lnTo>
                  <a:cubicBezTo>
                    <a:pt x="0" y="16319"/>
                    <a:pt x="2340" y="10670"/>
                    <a:pt x="6505" y="6505"/>
                  </a:cubicBezTo>
                  <a:cubicBezTo>
                    <a:pt x="10670" y="2340"/>
                    <a:pt x="16319" y="0"/>
                    <a:pt x="2221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42847" cy="478970"/>
            </a:xfrm>
            <a:prstGeom prst="rect">
              <a:avLst/>
            </a:prstGeom>
          </p:spPr>
          <p:txBody>
            <a:bodyPr lIns="26198" tIns="26198" rIns="26198" bIns="26198" rtlCol="0" anchor="ctr"/>
            <a:lstStyle/>
            <a:p>
              <a:pPr algn="ctr">
                <a:lnSpc>
                  <a:spcPts val="137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3903" y="4078097"/>
            <a:ext cx="8077688" cy="352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4"/>
              </a:lnSpc>
            </a:pPr>
            <a:r>
              <a:rPr lang="en-US" sz="2942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Please start talking about this to other professors and let them be aware that is coming up!</a:t>
            </a:r>
          </a:p>
          <a:p>
            <a:pPr algn="l">
              <a:lnSpc>
                <a:spcPts val="3354"/>
              </a:lnSpc>
            </a:pPr>
            <a:endParaRPr lang="en-US" sz="2942">
              <a:solidFill>
                <a:srgbClr val="15203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983"/>
              </a:lnSpc>
            </a:pPr>
            <a:r>
              <a:rPr lang="en-US" sz="3494">
                <a:solidFill>
                  <a:srgbClr val="152039"/>
                </a:solidFill>
                <a:latin typeface="Questrial"/>
                <a:ea typeface="Questrial"/>
                <a:cs typeface="Questrial"/>
                <a:sym typeface="Questrial"/>
              </a:rPr>
              <a:t>You can redirect any concerns from others to me at: marilou@ou.edu</a:t>
            </a:r>
          </a:p>
          <a:p>
            <a:pPr algn="l">
              <a:lnSpc>
                <a:spcPts val="3354"/>
              </a:lnSpc>
            </a:pPr>
            <a:endParaRPr lang="en-US" sz="3494">
              <a:solidFill>
                <a:srgbClr val="152039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>
              <a:lnSpc>
                <a:spcPts val="3354"/>
              </a:lnSpc>
            </a:pPr>
            <a:endParaRPr lang="en-US" sz="3494">
              <a:solidFill>
                <a:srgbClr val="15203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159" y="1832338"/>
            <a:ext cx="11087981" cy="214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4"/>
              </a:lnSpc>
            </a:pPr>
            <a:r>
              <a:rPr lang="en-US" sz="88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IF YOU FIND THIS TO BE IMPORTANT!</a:t>
            </a:r>
          </a:p>
        </p:txBody>
      </p:sp>
      <p:sp>
        <p:nvSpPr>
          <p:cNvPr id="7" name="Freeform 7"/>
          <p:cNvSpPr/>
          <p:nvPr/>
        </p:nvSpPr>
        <p:spPr>
          <a:xfrm>
            <a:off x="12453114" y="2468722"/>
            <a:ext cx="6596672" cy="7818278"/>
          </a:xfrm>
          <a:custGeom>
            <a:avLst/>
            <a:gdLst/>
            <a:ahLst/>
            <a:cxnLst/>
            <a:rect l="l" t="t" r="r" b="b"/>
            <a:pathLst>
              <a:path w="6596672" h="7818278">
                <a:moveTo>
                  <a:pt x="0" y="0"/>
                </a:moveTo>
                <a:lnTo>
                  <a:pt x="6596673" y="0"/>
                </a:lnTo>
                <a:lnTo>
                  <a:pt x="6596673" y="7818278"/>
                </a:lnTo>
                <a:lnTo>
                  <a:pt x="0" y="781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57909">
            <a:off x="11274784" y="2932904"/>
            <a:ext cx="2948674" cy="2593709"/>
          </a:xfrm>
          <a:custGeom>
            <a:avLst/>
            <a:gdLst/>
            <a:ahLst/>
            <a:cxnLst/>
            <a:rect l="l" t="t" r="r" b="b"/>
            <a:pathLst>
              <a:path w="2948674" h="2593709">
                <a:moveTo>
                  <a:pt x="0" y="0"/>
                </a:moveTo>
                <a:lnTo>
                  <a:pt x="2948674" y="0"/>
                </a:lnTo>
                <a:lnTo>
                  <a:pt x="2948674" y="2593709"/>
                </a:lnTo>
                <a:lnTo>
                  <a:pt x="0" y="2593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61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27691">
            <a:off x="12168736" y="6644707"/>
            <a:ext cx="2948674" cy="1104881"/>
          </a:xfrm>
          <a:custGeom>
            <a:avLst/>
            <a:gdLst/>
            <a:ahLst/>
            <a:cxnLst/>
            <a:rect l="l" t="t" r="r" b="b"/>
            <a:pathLst>
              <a:path w="2948674" h="1104881">
                <a:moveTo>
                  <a:pt x="0" y="0"/>
                </a:moveTo>
                <a:lnTo>
                  <a:pt x="2948674" y="0"/>
                </a:lnTo>
                <a:lnTo>
                  <a:pt x="2948674" y="1104881"/>
                </a:lnTo>
                <a:lnTo>
                  <a:pt x="0" y="110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7525" b="-36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964677">
            <a:off x="14904290" y="-3701799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715741">
            <a:off x="-3383710" y="5299216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7"/>
                </a:lnTo>
                <a:lnTo>
                  <a:pt x="0" y="959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226347">
            <a:off x="1967921" y="8746287"/>
            <a:ext cx="2382969" cy="3081426"/>
          </a:xfrm>
          <a:custGeom>
            <a:avLst/>
            <a:gdLst/>
            <a:ahLst/>
            <a:cxnLst/>
            <a:rect l="l" t="t" r="r" b="b"/>
            <a:pathLst>
              <a:path w="2382969" h="3081426">
                <a:moveTo>
                  <a:pt x="0" y="0"/>
                </a:moveTo>
                <a:lnTo>
                  <a:pt x="2382970" y="0"/>
                </a:lnTo>
                <a:lnTo>
                  <a:pt x="2382970" y="3081426"/>
                </a:lnTo>
                <a:lnTo>
                  <a:pt x="0" y="3081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467831">
            <a:off x="12077737" y="-779639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900767">
            <a:off x="-1687886" y="-779639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900767">
            <a:off x="6592659" y="9847060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9328">
            <a:off x="13039828" y="8217857"/>
            <a:ext cx="5516006" cy="5600006"/>
          </a:xfrm>
          <a:custGeom>
            <a:avLst/>
            <a:gdLst/>
            <a:ahLst/>
            <a:cxnLst/>
            <a:rect l="l" t="t" r="r" b="b"/>
            <a:pathLst>
              <a:path w="5516006" h="5600006">
                <a:moveTo>
                  <a:pt x="0" y="0"/>
                </a:moveTo>
                <a:lnTo>
                  <a:pt x="5516006" y="0"/>
                </a:lnTo>
                <a:lnTo>
                  <a:pt x="5516006" y="5600006"/>
                </a:lnTo>
                <a:lnTo>
                  <a:pt x="0" y="5600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18859" flipH="1">
            <a:off x="13896447" y="6481435"/>
            <a:ext cx="3802768" cy="2397745"/>
          </a:xfrm>
          <a:custGeom>
            <a:avLst/>
            <a:gdLst/>
            <a:ahLst/>
            <a:cxnLst/>
            <a:rect l="l" t="t" r="r" b="b"/>
            <a:pathLst>
              <a:path w="3802768" h="2397745">
                <a:moveTo>
                  <a:pt x="3802768" y="0"/>
                </a:moveTo>
                <a:lnTo>
                  <a:pt x="0" y="0"/>
                </a:lnTo>
                <a:lnTo>
                  <a:pt x="0" y="2397745"/>
                </a:lnTo>
                <a:lnTo>
                  <a:pt x="3802768" y="2397745"/>
                </a:lnTo>
                <a:lnTo>
                  <a:pt x="380276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68548" y="3076692"/>
            <a:ext cx="10950904" cy="460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557"/>
              </a:lnSpc>
            </a:pPr>
            <a:r>
              <a:rPr lang="en-US" sz="18878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 rot="-1715741">
            <a:off x="-3015568" y="5487411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1" y="0"/>
                </a:lnTo>
                <a:lnTo>
                  <a:pt x="6767421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122921">
            <a:off x="13478377" y="-3534381"/>
            <a:ext cx="6767420" cy="9599178"/>
          </a:xfrm>
          <a:custGeom>
            <a:avLst/>
            <a:gdLst/>
            <a:ahLst/>
            <a:cxnLst/>
            <a:rect l="l" t="t" r="r" b="b"/>
            <a:pathLst>
              <a:path w="6767420" h="9599178">
                <a:moveTo>
                  <a:pt x="0" y="0"/>
                </a:moveTo>
                <a:lnTo>
                  <a:pt x="6767420" y="0"/>
                </a:lnTo>
                <a:lnTo>
                  <a:pt x="6767420" y="9599178"/>
                </a:lnTo>
                <a:lnTo>
                  <a:pt x="0" y="959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67831">
            <a:off x="9759535" y="-1064256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2"/>
                </a:lnTo>
                <a:lnTo>
                  <a:pt x="0" y="2128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467831">
            <a:off x="-1120181" y="7814328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916406" y="-457125"/>
            <a:ext cx="3375772" cy="2128513"/>
          </a:xfrm>
          <a:custGeom>
            <a:avLst/>
            <a:gdLst/>
            <a:ahLst/>
            <a:cxnLst/>
            <a:rect l="l" t="t" r="r" b="b"/>
            <a:pathLst>
              <a:path w="3375772" h="2128513">
                <a:moveTo>
                  <a:pt x="0" y="0"/>
                </a:moveTo>
                <a:lnTo>
                  <a:pt x="3375772" y="0"/>
                </a:lnTo>
                <a:lnTo>
                  <a:pt x="3375772" y="2128513"/>
                </a:lnTo>
                <a:lnTo>
                  <a:pt x="0" y="2128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8293">
            <a:off x="1881762" y="7597524"/>
            <a:ext cx="3132585" cy="4050756"/>
          </a:xfrm>
          <a:custGeom>
            <a:avLst/>
            <a:gdLst/>
            <a:ahLst/>
            <a:cxnLst/>
            <a:rect l="l" t="t" r="r" b="b"/>
            <a:pathLst>
              <a:path w="3132585" h="4050756">
                <a:moveTo>
                  <a:pt x="0" y="0"/>
                </a:moveTo>
                <a:lnTo>
                  <a:pt x="3132585" y="0"/>
                </a:lnTo>
                <a:lnTo>
                  <a:pt x="3132585" y="4050757"/>
                </a:lnTo>
                <a:lnTo>
                  <a:pt x="0" y="405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B0577A125104D8336BDA7C0893C27" ma:contentTypeVersion="14" ma:contentTypeDescription="Create a new document." ma:contentTypeScope="" ma:versionID="aea86a9905688b09655a0e3e625ea3b6">
  <xsd:schema xmlns:xsd="http://www.w3.org/2001/XMLSchema" xmlns:xs="http://www.w3.org/2001/XMLSchema" xmlns:p="http://schemas.microsoft.com/office/2006/metadata/properties" xmlns:ns2="b8520b14-0af8-438c-bcde-5dfc9ac228bc" xmlns:ns3="42e01bdc-b2c4-488e-82af-fcc612072280" targetNamespace="http://schemas.microsoft.com/office/2006/metadata/properties" ma:root="true" ma:fieldsID="ca0c17f7066ca012c28997357cbcf079" ns2:_="" ns3:_="">
    <xsd:import namespace="b8520b14-0af8-438c-bcde-5dfc9ac228bc"/>
    <xsd:import namespace="42e01bdc-b2c4-488e-82af-fcc6120722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20b14-0af8-438c-bcde-5dfc9ac22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a1ab900-2ec0-4401-a445-b65711cd6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01bdc-b2c4-488e-82af-fcc61207228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e9c5721-5d81-4a9e-bf59-6bfe21936c9f}" ma:internalName="TaxCatchAll" ma:showField="CatchAllData" ma:web="42e01bdc-b2c4-488e-82af-fcc6120722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2CB21F-7CA2-46DB-9CDF-97FA2EA95AC3}"/>
</file>

<file path=customXml/itemProps2.xml><?xml version="1.0" encoding="utf-8"?>
<ds:datastoreItem xmlns:ds="http://schemas.openxmlformats.org/officeDocument/2006/customXml" ds:itemID="{826F5F71-ECB8-4EB7-9E60-F278EF02857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Custom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Questrial</vt:lpstr>
      <vt:lpstr>Lilita One</vt:lpstr>
      <vt:lpstr>Canva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by Marilou Bento</dc:title>
  <cp:lastModifiedBy>mar bento</cp:lastModifiedBy>
  <cp:revision>1</cp:revision>
  <dcterms:created xsi:type="dcterms:W3CDTF">2006-08-16T00:00:00Z</dcterms:created>
  <dcterms:modified xsi:type="dcterms:W3CDTF">2024-10-11T14:17:05Z</dcterms:modified>
  <dc:identifier>DAGTRVKLZH0</dc:identifier>
</cp:coreProperties>
</file>