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7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galin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18" Target="slides/slide8.xml" Type="http://schemas.openxmlformats.org/officeDocument/2006/relationships/slide"/><Relationship Id="rId19" Target="slides/slide9.xml" Type="http://schemas.openxmlformats.org/officeDocument/2006/relationships/slide"/><Relationship Id="rId2" Target="presProps.xml" Type="http://schemas.openxmlformats.org/officeDocument/2006/relationships/presProps"/><Relationship Id="rId20" Target="slides/slide10.xml" Type="http://schemas.openxmlformats.org/officeDocument/2006/relationships/slide"/><Relationship Id="rId21" Target="slides/slide11.xml" Type="http://schemas.openxmlformats.org/officeDocument/2006/relationships/slide"/><Relationship Id="rId22" Target="slides/slide12.xml" Type="http://schemas.openxmlformats.org/officeDocument/2006/relationships/slide"/><Relationship Id="rId23" Target="slides/slide13.xml" Type="http://schemas.openxmlformats.org/officeDocument/2006/relationships/slide"/><Relationship Id="rId24" Target="slides/slide14.xml" Type="http://schemas.openxmlformats.org/officeDocument/2006/relationships/slide"/><Relationship Id="rId25" Target="slides/slide15.xml" Type="http://schemas.openxmlformats.org/officeDocument/2006/relationships/slide"/><Relationship Id="rId26" Target="slides/slide16.xml" Type="http://schemas.openxmlformats.org/officeDocument/2006/relationships/slide"/><Relationship Id="rId27" Target="notesMasters/notesMaster1.xml" Type="http://schemas.openxmlformats.org/officeDocument/2006/relationships/notesMaster"/><Relationship Id="rId28" Target="theme/theme2.xml" Type="http://schemas.openxmlformats.org/officeDocument/2006/relationships/theme"/><Relationship Id="rId29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2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-This is your preference. </a:t>
            </a:r>
          </a:p>
          <a:p>
            <a:r>
              <a:rPr lang="en-US"/>
              <a:t/>
            </a:r>
          </a:p>
          <a:p>
            <a:r>
              <a:rPr lang="en-US"/>
              <a:t>- Students can Google phrases like "athletes with disabilities" or "famous people with disabilities". </a:t>
            </a:r>
          </a:p>
          <a:p>
            <a:r>
              <a:rPr lang="en-US"/>
              <a:t/>
            </a:r>
          </a:p>
          <a:p>
            <a:r>
              <a:rPr lang="en-US"/>
              <a:t>You can put the links for these sights in your LMS or Google classroom site. </a:t>
            </a:r>
          </a:p>
          <a:p>
            <a:r>
              <a:rPr lang="en-US"/>
              <a:t>- https://www.google.com/ </a:t>
            </a:r>
          </a:p>
          <a:p>
            <a:r>
              <a:rPr lang="en-US"/>
              <a:t>- https://www.understood.org/</a:t>
            </a:r>
          </a:p>
          <a:p>
            <a:r>
              <a:rPr lang="en-US"/>
              <a:t/>
            </a:r>
          </a:p>
          <a:p>
            <a:r>
              <a:rPr lang="en-US"/>
              <a:t>The websites on the slide are hyperlinked.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jpe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21" b="-194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68820" y="0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892906" y="7761904"/>
            <a:ext cx="9064476" cy="2181583"/>
          </a:xfrm>
          <a:custGeom>
            <a:avLst/>
            <a:gdLst/>
            <a:ahLst/>
            <a:cxnLst/>
            <a:rect r="r" b="b" t="t" l="l"/>
            <a:pathLst>
              <a:path h="2181583" w="9064476">
                <a:moveTo>
                  <a:pt x="0" y="0"/>
                </a:moveTo>
                <a:lnTo>
                  <a:pt x="9064476" y="0"/>
                </a:lnTo>
                <a:lnTo>
                  <a:pt x="9064476" y="2181582"/>
                </a:lnTo>
                <a:lnTo>
                  <a:pt x="0" y="2181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63936" y="3937147"/>
            <a:ext cx="4882158" cy="5321153"/>
          </a:xfrm>
          <a:custGeom>
            <a:avLst/>
            <a:gdLst/>
            <a:ahLst/>
            <a:cxnLst/>
            <a:rect r="r" b="b" t="t" l="l"/>
            <a:pathLst>
              <a:path h="5321153" w="4882158">
                <a:moveTo>
                  <a:pt x="0" y="0"/>
                </a:moveTo>
                <a:lnTo>
                  <a:pt x="4882157" y="0"/>
                </a:lnTo>
                <a:lnTo>
                  <a:pt x="4882157" y="5321153"/>
                </a:lnTo>
                <a:lnTo>
                  <a:pt x="0" y="5321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4919562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7123" y="289474"/>
            <a:ext cx="16970877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Gagalin"/>
              </a:rPr>
              <a:t>Constructing your future: Disability awareness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28756" y="4068234"/>
            <a:ext cx="7992777" cy="294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agalin"/>
              </a:rPr>
              <a:t>Lesson 4: 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agalin"/>
              </a:rPr>
              <a:t>Elevator speech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Gagalin"/>
              </a:rPr>
              <a:t>About My Disability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604597" y="456468"/>
            <a:ext cx="10672556" cy="9048005"/>
            <a:chOff x="0" y="0"/>
            <a:chExt cx="14230075" cy="1206400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4230075" cy="12064007"/>
              <a:chOff x="0" y="0"/>
              <a:chExt cx="3325366" cy="2819187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325366" cy="2819187"/>
              </a:xfrm>
              <a:custGeom>
                <a:avLst/>
                <a:gdLst/>
                <a:ahLst/>
                <a:cxnLst/>
                <a:rect r="r" b="b" t="t" l="l"/>
                <a:pathLst>
                  <a:path h="2819187" w="3325366">
                    <a:moveTo>
                      <a:pt x="0" y="0"/>
                    </a:moveTo>
                    <a:lnTo>
                      <a:pt x="3325366" y="0"/>
                    </a:lnTo>
                    <a:lnTo>
                      <a:pt x="3325366" y="2819187"/>
                    </a:lnTo>
                    <a:lnTo>
                      <a:pt x="0" y="2819187"/>
                    </a:lnTo>
                    <a:close/>
                  </a:path>
                </a:pathLst>
              </a:custGeom>
              <a:solidFill>
                <a:srgbClr val="FF6224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0" y="209998"/>
              <a:ext cx="14230075" cy="26260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614"/>
                </a:lnSpc>
                <a:spcBef>
                  <a:spcPct val="0"/>
                </a:spcBef>
              </a:pPr>
              <a:r>
                <a:rPr lang="en-US" sz="11867">
                  <a:solidFill>
                    <a:srgbClr val="000000"/>
                  </a:solidFill>
                  <a:latin typeface="Gagalin"/>
                </a:rPr>
                <a:t>Strengths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442982" y="3347253"/>
              <a:ext cx="13344112" cy="82221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Now, share some of your strengths!</a:t>
              </a:r>
            </a:p>
            <a:p>
              <a:pPr algn="ctr">
                <a:lnSpc>
                  <a:spcPts val="7000"/>
                </a:lnSpc>
              </a:pPr>
            </a:p>
            <a:p>
              <a:pPr algn="ctr">
                <a:lnSpc>
                  <a:spcPts val="7000"/>
                </a:lnSpc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They can be things 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you are good at or </a:t>
              </a:r>
            </a:p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positive characteristics you possess!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588868" y="766762"/>
            <a:ext cx="6199069" cy="5191720"/>
          </a:xfrm>
          <a:custGeom>
            <a:avLst/>
            <a:gdLst/>
            <a:ahLst/>
            <a:cxnLst/>
            <a:rect r="r" b="b" t="t" l="l"/>
            <a:pathLst>
              <a:path h="5191720" w="6199069">
                <a:moveTo>
                  <a:pt x="0" y="0"/>
                </a:moveTo>
                <a:lnTo>
                  <a:pt x="6199070" y="0"/>
                </a:lnTo>
                <a:lnTo>
                  <a:pt x="6199070" y="5191721"/>
                </a:lnTo>
                <a:lnTo>
                  <a:pt x="0" y="5191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243066" y="440887"/>
            <a:ext cx="11558588" cy="9405226"/>
            <a:chOff x="0" y="0"/>
            <a:chExt cx="3601437" cy="29304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01437" cy="2930490"/>
            </a:xfrm>
            <a:custGeom>
              <a:avLst/>
              <a:gdLst/>
              <a:ahLst/>
              <a:cxnLst/>
              <a:rect r="r" b="b" t="t" l="l"/>
              <a:pathLst>
                <a:path h="2930490" w="3601437">
                  <a:moveTo>
                    <a:pt x="0" y="0"/>
                  </a:moveTo>
                  <a:lnTo>
                    <a:pt x="3601437" y="0"/>
                  </a:lnTo>
                  <a:lnTo>
                    <a:pt x="3601437" y="2930490"/>
                  </a:lnTo>
                  <a:lnTo>
                    <a:pt x="0" y="2930490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86081" y="777778"/>
            <a:ext cx="10672556" cy="202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4"/>
              </a:lnSpc>
              <a:spcBef>
                <a:spcPct val="0"/>
              </a:spcBef>
            </a:pPr>
            <a:r>
              <a:rPr lang="en-US" sz="11867">
                <a:solidFill>
                  <a:srgbClr val="000000"/>
                </a:solidFill>
                <a:latin typeface="Gagalin"/>
              </a:rPr>
              <a:t>supports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86676" y="3275013"/>
            <a:ext cx="10271367" cy="619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What do you need help with?</a:t>
            </a:r>
          </a:p>
          <a:p>
            <a:pPr algn="ctr">
              <a:lnSpc>
                <a:spcPts val="7000"/>
              </a:lnSpc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What kind of supports do you need?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Explain</a:t>
            </a:r>
            <a:r>
              <a:rPr lang="en-US" sz="5000" spc="555">
                <a:solidFill>
                  <a:srgbClr val="000000"/>
                </a:solidFill>
                <a:latin typeface="Arimo"/>
              </a:rPr>
              <a:t> how the person you’re talking to can help you be successful!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953697">
            <a:off x="1038837" y="242887"/>
            <a:ext cx="7315200" cy="3325091"/>
          </a:xfrm>
          <a:custGeom>
            <a:avLst/>
            <a:gdLst/>
            <a:ahLst/>
            <a:cxnLst/>
            <a:rect r="r" b="b" t="t" l="l"/>
            <a:pathLst>
              <a:path h="3325091" w="7315200">
                <a:moveTo>
                  <a:pt x="0" y="0"/>
                </a:moveTo>
                <a:lnTo>
                  <a:pt x="7315200" y="0"/>
                </a:lnTo>
                <a:lnTo>
                  <a:pt x="7315200" y="3325091"/>
                </a:lnTo>
                <a:lnTo>
                  <a:pt x="0" y="3325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699847" y="2763218"/>
            <a:ext cx="11815556" cy="6390530"/>
            <a:chOff x="0" y="0"/>
            <a:chExt cx="15754075" cy="852070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5754075" cy="8520707"/>
              <a:chOff x="0" y="0"/>
              <a:chExt cx="3681503" cy="1991168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681504" cy="1991168"/>
              </a:xfrm>
              <a:custGeom>
                <a:avLst/>
                <a:gdLst/>
                <a:ahLst/>
                <a:cxnLst/>
                <a:rect r="r" b="b" t="t" l="l"/>
                <a:pathLst>
                  <a:path h="1991168" w="3681504">
                    <a:moveTo>
                      <a:pt x="0" y="0"/>
                    </a:moveTo>
                    <a:lnTo>
                      <a:pt x="3681504" y="0"/>
                    </a:lnTo>
                    <a:lnTo>
                      <a:pt x="3681504" y="1991168"/>
                    </a:lnTo>
                    <a:lnTo>
                      <a:pt x="0" y="1991168"/>
                    </a:lnTo>
                    <a:close/>
                  </a:path>
                </a:pathLst>
              </a:custGeom>
              <a:solidFill>
                <a:srgbClr val="FF6224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0" y="209998"/>
              <a:ext cx="15754075" cy="26260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614"/>
                </a:lnSpc>
                <a:spcBef>
                  <a:spcPct val="0"/>
                </a:spcBef>
              </a:pPr>
              <a:r>
                <a:rPr lang="en-US" sz="11867">
                  <a:solidFill>
                    <a:srgbClr val="000000"/>
                  </a:solidFill>
                  <a:latin typeface="Gagalin"/>
                </a:rPr>
                <a:t>Disability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490424" y="3347253"/>
              <a:ext cx="14773228" cy="46788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What is your disability? </a:t>
              </a:r>
            </a:p>
            <a:p>
              <a:pPr algn="ctr">
                <a:lnSpc>
                  <a:spcPts val="7000"/>
                </a:lnSpc>
              </a:pPr>
            </a:p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Use this part of your speech to share what</a:t>
              </a: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 your disability is.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561094" y="417657"/>
            <a:ext cx="5174456" cy="5174456"/>
          </a:xfrm>
          <a:custGeom>
            <a:avLst/>
            <a:gdLst/>
            <a:ahLst/>
            <a:cxnLst/>
            <a:rect r="r" b="b" t="t" l="l"/>
            <a:pathLst>
              <a:path h="5174456" w="5174456">
                <a:moveTo>
                  <a:pt x="0" y="0"/>
                </a:moveTo>
                <a:lnTo>
                  <a:pt x="5174456" y="0"/>
                </a:lnTo>
                <a:lnTo>
                  <a:pt x="5174456" y="5174456"/>
                </a:lnTo>
                <a:lnTo>
                  <a:pt x="0" y="517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47765" y="591305"/>
            <a:ext cx="2567638" cy="2413580"/>
          </a:xfrm>
          <a:custGeom>
            <a:avLst/>
            <a:gdLst/>
            <a:ahLst/>
            <a:cxnLst/>
            <a:rect r="r" b="b" t="t" l="l"/>
            <a:pathLst>
              <a:path h="2413580" w="2567638">
                <a:moveTo>
                  <a:pt x="0" y="0"/>
                </a:moveTo>
                <a:lnTo>
                  <a:pt x="2567638" y="0"/>
                </a:lnTo>
                <a:lnTo>
                  <a:pt x="2567638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15167912" y="4751693"/>
            <a:ext cx="2567638" cy="2413580"/>
          </a:xfrm>
          <a:custGeom>
            <a:avLst/>
            <a:gdLst/>
            <a:ahLst/>
            <a:cxnLst/>
            <a:rect r="r" b="b" t="t" l="l"/>
            <a:pathLst>
              <a:path h="2413580" w="2567638">
                <a:moveTo>
                  <a:pt x="2567638" y="0"/>
                </a:moveTo>
                <a:lnTo>
                  <a:pt x="0" y="0"/>
                </a:lnTo>
                <a:lnTo>
                  <a:pt x="0" y="2413580"/>
                </a:lnTo>
                <a:lnTo>
                  <a:pt x="2567638" y="2413580"/>
                </a:lnTo>
                <a:lnTo>
                  <a:pt x="2567638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8073" y="586845"/>
            <a:ext cx="5731669" cy="5731669"/>
          </a:xfrm>
          <a:custGeom>
            <a:avLst/>
            <a:gdLst/>
            <a:ahLst/>
            <a:cxnLst/>
            <a:rect r="r" b="b" t="t" l="l"/>
            <a:pathLst>
              <a:path h="5731669" w="5731669">
                <a:moveTo>
                  <a:pt x="0" y="0"/>
                </a:moveTo>
                <a:lnTo>
                  <a:pt x="5731669" y="0"/>
                </a:lnTo>
                <a:lnTo>
                  <a:pt x="5731669" y="5731669"/>
                </a:lnTo>
                <a:lnTo>
                  <a:pt x="0" y="5731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321064" y="3196695"/>
            <a:ext cx="11409997" cy="6683905"/>
            <a:chOff x="0" y="0"/>
            <a:chExt cx="15213329" cy="8911873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5213329" cy="8911873"/>
              <a:chOff x="0" y="0"/>
              <a:chExt cx="3555139" cy="2082578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555139" cy="2082578"/>
              </a:xfrm>
              <a:custGeom>
                <a:avLst/>
                <a:gdLst/>
                <a:ahLst/>
                <a:cxnLst/>
                <a:rect r="r" b="b" t="t" l="l"/>
                <a:pathLst>
                  <a:path h="2082578" w="3555139">
                    <a:moveTo>
                      <a:pt x="0" y="0"/>
                    </a:moveTo>
                    <a:lnTo>
                      <a:pt x="3555139" y="0"/>
                    </a:lnTo>
                    <a:lnTo>
                      <a:pt x="3555139" y="2082578"/>
                    </a:lnTo>
                    <a:lnTo>
                      <a:pt x="0" y="2082578"/>
                    </a:lnTo>
                    <a:close/>
                  </a:path>
                </a:pathLst>
              </a:custGeom>
              <a:solidFill>
                <a:srgbClr val="FF6224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0" y="-228600"/>
              <a:ext cx="15213329" cy="26260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614"/>
                </a:lnSpc>
                <a:spcBef>
                  <a:spcPct val="0"/>
                </a:spcBef>
              </a:pPr>
              <a:r>
                <a:rPr lang="en-US" sz="11867">
                  <a:solidFill>
                    <a:srgbClr val="000000"/>
                  </a:solidFill>
                  <a:latin typeface="Gagalin"/>
                </a:rPr>
                <a:t>Accommodations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789415"/>
              <a:ext cx="15213329" cy="5859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What accommodations 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do you need to be successful?</a:t>
              </a:r>
            </a:p>
            <a:p>
              <a:pPr algn="ctr">
                <a:lnSpc>
                  <a:spcPts val="7000"/>
                </a:lnSpc>
              </a:pPr>
            </a:p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Use this part of your speech to share them.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52044" y="1691989"/>
            <a:ext cx="11390325" cy="7335501"/>
            <a:chOff x="0" y="0"/>
            <a:chExt cx="15187099" cy="978066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5187099" cy="9780668"/>
              <a:chOff x="0" y="0"/>
              <a:chExt cx="2978990" cy="191850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978990" cy="1918504"/>
              </a:xfrm>
              <a:custGeom>
                <a:avLst/>
                <a:gdLst/>
                <a:ahLst/>
                <a:cxnLst/>
                <a:rect r="r" b="b" t="t" l="l"/>
                <a:pathLst>
                  <a:path h="1918504" w="2978990">
                    <a:moveTo>
                      <a:pt x="0" y="0"/>
                    </a:moveTo>
                    <a:lnTo>
                      <a:pt x="2978990" y="0"/>
                    </a:lnTo>
                    <a:lnTo>
                      <a:pt x="2978990" y="1918504"/>
                    </a:lnTo>
                    <a:lnTo>
                      <a:pt x="0" y="1918504"/>
                    </a:lnTo>
                    <a:close/>
                  </a:path>
                </a:pathLst>
              </a:custGeom>
              <a:solidFill>
                <a:srgbClr val="FF6224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63692" y="3581783"/>
              <a:ext cx="15123407" cy="5859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Who is your case manager? </a:t>
              </a:r>
            </a:p>
            <a:p>
              <a:pPr algn="ctr">
                <a:lnSpc>
                  <a:spcPts val="7000"/>
                </a:lnSpc>
              </a:pPr>
            </a:p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spc="555">
                  <a:solidFill>
                    <a:srgbClr val="000000"/>
                  </a:solidFill>
                  <a:latin typeface="Arimo"/>
                </a:rPr>
                <a:t>That’s the person who coordinates your IEP and your services. Share their name!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3692" y="158778"/>
              <a:ext cx="15123407" cy="26260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614"/>
                </a:lnSpc>
                <a:spcBef>
                  <a:spcPct val="0"/>
                </a:spcBef>
              </a:pPr>
              <a:r>
                <a:rPr lang="en-US" sz="11867">
                  <a:solidFill>
                    <a:srgbClr val="000000"/>
                  </a:solidFill>
                  <a:latin typeface="Gagalin"/>
                </a:rPr>
                <a:t>Case Manager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073957" y="0"/>
            <a:ext cx="6214043" cy="6167438"/>
          </a:xfrm>
          <a:custGeom>
            <a:avLst/>
            <a:gdLst/>
            <a:ahLst/>
            <a:cxnLst/>
            <a:rect r="r" b="b" t="t" l="l"/>
            <a:pathLst>
              <a:path h="6167438" w="6214043">
                <a:moveTo>
                  <a:pt x="0" y="0"/>
                </a:moveTo>
                <a:lnTo>
                  <a:pt x="6214043" y="0"/>
                </a:lnTo>
                <a:lnTo>
                  <a:pt x="6214043" y="6167438"/>
                </a:lnTo>
                <a:lnTo>
                  <a:pt x="0" y="6167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6665" y="2208212"/>
            <a:ext cx="8474586" cy="7375851"/>
            <a:chOff x="0" y="0"/>
            <a:chExt cx="2866712" cy="24950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66712" cy="2495041"/>
            </a:xfrm>
            <a:custGeom>
              <a:avLst/>
              <a:gdLst/>
              <a:ahLst/>
              <a:cxnLst/>
              <a:rect r="r" b="b" t="t" l="l"/>
              <a:pathLst>
                <a:path h="2495041" w="2866712">
                  <a:moveTo>
                    <a:pt x="0" y="0"/>
                  </a:moveTo>
                  <a:lnTo>
                    <a:pt x="2866712" y="0"/>
                  </a:lnTo>
                  <a:lnTo>
                    <a:pt x="2866712" y="2495041"/>
                  </a:lnTo>
                  <a:lnTo>
                    <a:pt x="0" y="2495041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1522759" y="2491662"/>
            <a:ext cx="5736541" cy="6808951"/>
          </a:xfrm>
          <a:custGeom>
            <a:avLst/>
            <a:gdLst/>
            <a:ahLst/>
            <a:cxnLst/>
            <a:rect r="r" b="b" t="t" l="l"/>
            <a:pathLst>
              <a:path h="6808951" w="5736541">
                <a:moveTo>
                  <a:pt x="0" y="0"/>
                </a:moveTo>
                <a:lnTo>
                  <a:pt x="5736541" y="0"/>
                </a:lnTo>
                <a:lnTo>
                  <a:pt x="5736541" y="6808951"/>
                </a:lnTo>
                <a:lnTo>
                  <a:pt x="0" y="68089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Put it all Together!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93768" y="2744950"/>
            <a:ext cx="7780380" cy="6188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spc="554">
                <a:solidFill>
                  <a:srgbClr val="000000"/>
                </a:solidFill>
                <a:latin typeface="Arimo"/>
              </a:rPr>
              <a:t>Use Worksheet 3.5 to put together an elevator speech script that you can use when you tell other people about your disability.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4975433" y="3754482"/>
            <a:ext cx="7178518" cy="2654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4"/>
              </a:lnSpc>
            </a:pPr>
            <a:r>
              <a:rPr lang="en-US" sz="5003" spc="555">
                <a:solidFill>
                  <a:srgbClr val="000000"/>
                </a:solidFill>
                <a:latin typeface="Arimo"/>
              </a:rPr>
              <a:t>Practice your elevator speech with a partner!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-933716">
            <a:off x="11536800" y="85220"/>
            <a:ext cx="6869996" cy="5708342"/>
          </a:xfrm>
          <a:custGeom>
            <a:avLst/>
            <a:gdLst/>
            <a:ahLst/>
            <a:cxnLst/>
            <a:rect r="r" b="b" t="t" l="l"/>
            <a:pathLst>
              <a:path h="5708342" w="6869996">
                <a:moveTo>
                  <a:pt x="6869996" y="0"/>
                </a:moveTo>
                <a:lnTo>
                  <a:pt x="0" y="0"/>
                </a:lnTo>
                <a:lnTo>
                  <a:pt x="0" y="5708342"/>
                </a:lnTo>
                <a:lnTo>
                  <a:pt x="6869996" y="5708342"/>
                </a:lnTo>
                <a:lnTo>
                  <a:pt x="686999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Extension Activity 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734012">
            <a:off x="8152300" y="5431827"/>
            <a:ext cx="3180908" cy="4287988"/>
          </a:xfrm>
          <a:custGeom>
            <a:avLst/>
            <a:gdLst/>
            <a:ahLst/>
            <a:cxnLst/>
            <a:rect r="r" b="b" t="t" l="l"/>
            <a:pathLst>
              <a:path h="4287988" w="3180908">
                <a:moveTo>
                  <a:pt x="0" y="0"/>
                </a:moveTo>
                <a:lnTo>
                  <a:pt x="3180907" y="0"/>
                </a:lnTo>
                <a:lnTo>
                  <a:pt x="3180907" y="4287988"/>
                </a:lnTo>
                <a:lnTo>
                  <a:pt x="0" y="4287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507" y="257523"/>
            <a:ext cx="17090493" cy="4172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78"/>
              </a:lnSpc>
            </a:pPr>
            <a:r>
              <a:rPr lang="en-US" sz="11984" spc="1330">
                <a:solidFill>
                  <a:srgbClr val="000000"/>
                </a:solidFill>
                <a:latin typeface="Gagalin"/>
              </a:rPr>
              <a:t>Elevator speech </a:t>
            </a:r>
          </a:p>
          <a:p>
            <a:pPr algn="ctr">
              <a:lnSpc>
                <a:spcPts val="16778"/>
              </a:lnSpc>
              <a:spcBef>
                <a:spcPct val="0"/>
              </a:spcBef>
            </a:pPr>
            <a:r>
              <a:rPr lang="en-US" sz="11984" spc="1330">
                <a:solidFill>
                  <a:srgbClr val="000000"/>
                </a:solidFill>
                <a:latin typeface="Gagalin"/>
              </a:rPr>
              <a:t>about my disability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75446" y="185789"/>
            <a:ext cx="17054643" cy="23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Journal Prompt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27519" y="3005864"/>
            <a:ext cx="14750498" cy="5664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Arimo Bold"/>
              </a:rPr>
              <a:t>How do you know what assignments or tasks you might need extra support for?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451000" y="7685019"/>
            <a:ext cx="3244159" cy="1970089"/>
          </a:xfrm>
          <a:custGeom>
            <a:avLst/>
            <a:gdLst/>
            <a:ahLst/>
            <a:cxnLst/>
            <a:rect r="r" b="b" t="t" l="l"/>
            <a:pathLst>
              <a:path h="1970089" w="3244159">
                <a:moveTo>
                  <a:pt x="0" y="0"/>
                </a:moveTo>
                <a:lnTo>
                  <a:pt x="3244159" y="0"/>
                </a:lnTo>
                <a:lnTo>
                  <a:pt x="3244159" y="1970089"/>
                </a:lnTo>
                <a:lnTo>
                  <a:pt x="0" y="19700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24085" y="1636712"/>
            <a:ext cx="15237336" cy="7839831"/>
            <a:chOff x="0" y="0"/>
            <a:chExt cx="5154358" cy="2651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54358" cy="2651992"/>
            </a:xfrm>
            <a:custGeom>
              <a:avLst/>
              <a:gdLst/>
              <a:ahLst/>
              <a:cxnLst/>
              <a:rect r="r" b="b" t="t" l="l"/>
              <a:pathLst>
                <a:path h="2651992" w="5154358">
                  <a:moveTo>
                    <a:pt x="0" y="0"/>
                  </a:moveTo>
                  <a:lnTo>
                    <a:pt x="5154358" y="0"/>
                  </a:lnTo>
                  <a:lnTo>
                    <a:pt x="5154358" y="2651992"/>
                  </a:lnTo>
                  <a:lnTo>
                    <a:pt x="0" y="2651992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081050" y="2812634"/>
            <a:ext cx="13323406" cy="5373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spc="554">
                <a:solidFill>
                  <a:srgbClr val="000000"/>
                </a:solidFill>
                <a:latin typeface="Arimo"/>
              </a:rPr>
              <a:t>Today you will: </a:t>
            </a:r>
          </a:p>
          <a:p>
            <a:pPr marL="1079497" indent="-539749" lvl="1">
              <a:lnSpc>
                <a:spcPts val="6999"/>
              </a:lnSpc>
              <a:buFont typeface="Arial"/>
              <a:buChar char="•"/>
            </a:pPr>
            <a:r>
              <a:rPr lang="en-US" sz="4999" spc="554">
                <a:solidFill>
                  <a:srgbClr val="000000"/>
                </a:solidFill>
                <a:latin typeface="Arimo"/>
              </a:rPr>
              <a:t>define elevator speech</a:t>
            </a:r>
          </a:p>
          <a:p>
            <a:pPr marL="1079497" indent="-539749" lvl="1">
              <a:lnSpc>
                <a:spcPts val="6999"/>
              </a:lnSpc>
              <a:buFont typeface="Arial"/>
              <a:buChar char="•"/>
            </a:pPr>
            <a:r>
              <a:rPr lang="en-US" sz="4999" spc="554">
                <a:solidFill>
                  <a:srgbClr val="000000"/>
                </a:solidFill>
                <a:latin typeface="Arimo"/>
              </a:rPr>
              <a:t>discuss how an elevator speech can help you talk to others about your disability</a:t>
            </a:r>
          </a:p>
          <a:p>
            <a:pPr marL="1079497" indent="-539749" lvl="1">
              <a:lnSpc>
                <a:spcPts val="6999"/>
              </a:lnSpc>
              <a:spcBef>
                <a:spcPct val="0"/>
              </a:spcBef>
              <a:buFont typeface="Arial"/>
              <a:buChar char="•"/>
            </a:pPr>
            <a:r>
              <a:rPr lang="en-US" sz="4999" spc="554">
                <a:solidFill>
                  <a:srgbClr val="000000"/>
                </a:solidFill>
                <a:latin typeface="Arimo"/>
              </a:rPr>
              <a:t>write your own elevator speech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Objectives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6665" y="2208212"/>
            <a:ext cx="8474586" cy="7375851"/>
            <a:chOff x="0" y="0"/>
            <a:chExt cx="2866712" cy="24950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66712" cy="2495041"/>
            </a:xfrm>
            <a:custGeom>
              <a:avLst/>
              <a:gdLst/>
              <a:ahLst/>
              <a:cxnLst/>
              <a:rect r="r" b="b" t="t" l="l"/>
              <a:pathLst>
                <a:path h="2495041" w="2866712">
                  <a:moveTo>
                    <a:pt x="0" y="0"/>
                  </a:moveTo>
                  <a:lnTo>
                    <a:pt x="2866712" y="0"/>
                  </a:lnTo>
                  <a:lnTo>
                    <a:pt x="2866712" y="2495041"/>
                  </a:lnTo>
                  <a:lnTo>
                    <a:pt x="0" y="2495041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1502301" y="2491662"/>
            <a:ext cx="5736541" cy="6808951"/>
          </a:xfrm>
          <a:custGeom>
            <a:avLst/>
            <a:gdLst/>
            <a:ahLst/>
            <a:cxnLst/>
            <a:rect r="r" b="b" t="t" l="l"/>
            <a:pathLst>
              <a:path h="6808951" w="5736541">
                <a:moveTo>
                  <a:pt x="0" y="0"/>
                </a:moveTo>
                <a:lnTo>
                  <a:pt x="5736541" y="0"/>
                </a:lnTo>
                <a:lnTo>
                  <a:pt x="5736541" y="6808951"/>
                </a:lnTo>
                <a:lnTo>
                  <a:pt x="0" y="68089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What is an elevator speech?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93768" y="2336963"/>
            <a:ext cx="7780380" cy="703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An elevator speech is a </a:t>
            </a:r>
            <a:r>
              <a:rPr lang="en-US" sz="3999" spc="443">
                <a:solidFill>
                  <a:srgbClr val="000000"/>
                </a:solidFill>
                <a:latin typeface="Arimo Bold Italics"/>
              </a:rPr>
              <a:t>quick</a:t>
            </a:r>
            <a:r>
              <a:rPr lang="en-US" sz="3999" spc="443">
                <a:solidFill>
                  <a:srgbClr val="000000"/>
                </a:solidFill>
                <a:latin typeface="Arimo"/>
              </a:rPr>
              <a:t> way to:</a:t>
            </a:r>
          </a:p>
          <a:p>
            <a:pPr algn="ctr">
              <a:lnSpc>
                <a:spcPts val="5599"/>
              </a:lnSpc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introduce yourself,</a:t>
            </a:r>
          </a:p>
          <a:p>
            <a:pPr algn="ctr">
              <a:lnSpc>
                <a:spcPts val="5599"/>
              </a:lnSpc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share one or two key things about yourself, and </a:t>
            </a:r>
          </a:p>
          <a:p>
            <a:pPr algn="ctr">
              <a:lnSpc>
                <a:spcPts val="5599"/>
              </a:lnSpc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make a connection with someone. </a:t>
            </a:r>
          </a:p>
          <a:p>
            <a:pPr algn="ctr">
              <a:lnSpc>
                <a:spcPts val="5599"/>
              </a:lnSpc>
            </a:p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Think of it as a </a:t>
            </a:r>
            <a:r>
              <a:rPr lang="en-US" sz="3999" spc="443">
                <a:solidFill>
                  <a:srgbClr val="000000"/>
                </a:solidFill>
                <a:latin typeface="Arimo Bold"/>
              </a:rPr>
              <a:t>commercial</a:t>
            </a:r>
            <a:r>
              <a:rPr lang="en-US" sz="3999" spc="443">
                <a:solidFill>
                  <a:srgbClr val="000000"/>
                </a:solidFill>
                <a:latin typeface="Arimo"/>
              </a:rPr>
              <a:t> about you!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999239" y="2202781"/>
            <a:ext cx="13487030" cy="7055519"/>
            <a:chOff x="0" y="0"/>
            <a:chExt cx="5154358" cy="26964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54358" cy="2696418"/>
            </a:xfrm>
            <a:custGeom>
              <a:avLst/>
              <a:gdLst/>
              <a:ahLst/>
              <a:cxnLst/>
              <a:rect r="r" b="b" t="t" l="l"/>
              <a:pathLst>
                <a:path h="2696418" w="5154358">
                  <a:moveTo>
                    <a:pt x="0" y="0"/>
                  </a:moveTo>
                  <a:lnTo>
                    <a:pt x="5154358" y="0"/>
                  </a:lnTo>
                  <a:lnTo>
                    <a:pt x="5154358" y="2696418"/>
                  </a:lnTo>
                  <a:lnTo>
                    <a:pt x="0" y="2696418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17010" y="2482118"/>
            <a:ext cx="11451488" cy="6411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You can use this to introduce yourself and quickly explain your disability and the accommodations you need to: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teachers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coaches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managers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bosses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443">
                <a:solidFill>
                  <a:srgbClr val="000000"/>
                </a:solidFill>
                <a:latin typeface="Arimo"/>
              </a:rPr>
              <a:t>anyone else who might need to know about you and the supports you need! 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What is an elevator speech?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30775" y="2117119"/>
            <a:ext cx="11901292" cy="7512690"/>
          </a:xfrm>
          <a:custGeom>
            <a:avLst/>
            <a:gdLst/>
            <a:ahLst/>
            <a:cxnLst/>
            <a:rect r="r" b="b" t="t" l="l"/>
            <a:pathLst>
              <a:path h="7512690" w="11901292">
                <a:moveTo>
                  <a:pt x="0" y="0"/>
                </a:moveTo>
                <a:lnTo>
                  <a:pt x="11901292" y="0"/>
                </a:lnTo>
                <a:lnTo>
                  <a:pt x="11901292" y="7512690"/>
                </a:lnTo>
                <a:lnTo>
                  <a:pt x="0" y="75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26954" y="3613150"/>
            <a:ext cx="9508933" cy="2917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spc="610">
                <a:solidFill>
                  <a:srgbClr val="000000"/>
                </a:solidFill>
                <a:latin typeface="Arimo"/>
              </a:rPr>
              <a:t>Who do you want to share information about your disability with?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7507" y="296863"/>
            <a:ext cx="17090493" cy="109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spc="710">
                <a:solidFill>
                  <a:srgbClr val="000000"/>
                </a:solidFill>
                <a:latin typeface="Gagalin"/>
              </a:rPr>
              <a:t>Elevator Speech about my Disability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-6998721">
            <a:off x="5241229" y="5340869"/>
            <a:ext cx="4591474" cy="3397691"/>
          </a:xfrm>
          <a:custGeom>
            <a:avLst/>
            <a:gdLst/>
            <a:ahLst/>
            <a:cxnLst/>
            <a:rect r="r" b="b" t="t" l="l"/>
            <a:pathLst>
              <a:path h="3397691" w="4591474">
                <a:moveTo>
                  <a:pt x="0" y="0"/>
                </a:moveTo>
                <a:lnTo>
                  <a:pt x="4591474" y="0"/>
                </a:lnTo>
                <a:lnTo>
                  <a:pt x="4591474" y="3397691"/>
                </a:lnTo>
                <a:lnTo>
                  <a:pt x="0" y="3397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319048" y="282953"/>
            <a:ext cx="7272730" cy="9413851"/>
          </a:xfrm>
          <a:custGeom>
            <a:avLst/>
            <a:gdLst/>
            <a:ahLst/>
            <a:cxnLst/>
            <a:rect r="r" b="b" t="t" l="l"/>
            <a:pathLst>
              <a:path h="9413851" w="7272730">
                <a:moveTo>
                  <a:pt x="0" y="0"/>
                </a:moveTo>
                <a:lnTo>
                  <a:pt x="7272731" y="0"/>
                </a:lnTo>
                <a:lnTo>
                  <a:pt x="7272731" y="9413851"/>
                </a:lnTo>
                <a:lnTo>
                  <a:pt x="0" y="94138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11781" y="140078"/>
            <a:ext cx="7726218" cy="5003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54"/>
              </a:lnSpc>
              <a:spcBef>
                <a:spcPct val="0"/>
              </a:spcBef>
            </a:pPr>
            <a:r>
              <a:rPr lang="en-US" sz="7110">
                <a:solidFill>
                  <a:srgbClr val="000000"/>
                </a:solidFill>
                <a:latin typeface="Gagalin"/>
              </a:rPr>
              <a:t>Follow along with this presentation on your graphic organizer! 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695346" y="1760089"/>
            <a:ext cx="9886744" cy="7898667"/>
            <a:chOff x="0" y="0"/>
            <a:chExt cx="3080522" cy="24610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80522" cy="2461075"/>
            </a:xfrm>
            <a:custGeom>
              <a:avLst/>
              <a:gdLst/>
              <a:ahLst/>
              <a:cxnLst/>
              <a:rect r="r" b="b" t="t" l="l"/>
              <a:pathLst>
                <a:path h="2461075" w="3080522">
                  <a:moveTo>
                    <a:pt x="0" y="0"/>
                  </a:moveTo>
                  <a:lnTo>
                    <a:pt x="3080522" y="0"/>
                  </a:lnTo>
                  <a:lnTo>
                    <a:pt x="3080522" y="2461075"/>
                  </a:lnTo>
                  <a:lnTo>
                    <a:pt x="0" y="2461075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03032" y="401333"/>
            <a:ext cx="6843900" cy="4559748"/>
          </a:xfrm>
          <a:custGeom>
            <a:avLst/>
            <a:gdLst/>
            <a:ahLst/>
            <a:cxnLst/>
            <a:rect r="r" b="b" t="t" l="l"/>
            <a:pathLst>
              <a:path h="4559748" w="6843900">
                <a:moveTo>
                  <a:pt x="0" y="0"/>
                </a:moveTo>
                <a:lnTo>
                  <a:pt x="6843900" y="0"/>
                </a:lnTo>
                <a:lnTo>
                  <a:pt x="6843900" y="4559749"/>
                </a:lnTo>
                <a:lnTo>
                  <a:pt x="0" y="4559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695346" y="1751622"/>
            <a:ext cx="9886744" cy="202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4"/>
              </a:lnSpc>
              <a:spcBef>
                <a:spcPct val="0"/>
              </a:spcBef>
            </a:pPr>
            <a:r>
              <a:rPr lang="en-US" sz="11867">
                <a:solidFill>
                  <a:srgbClr val="000000"/>
                </a:solidFill>
                <a:latin typeface="Gagalin"/>
              </a:rPr>
              <a:t>NAMe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695346" y="4837257"/>
            <a:ext cx="9886744" cy="354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First things first! 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Introducing yourself and share your name. 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DAFmrcyoeNY</dc:identifier>
  <dcterms:modified xsi:type="dcterms:W3CDTF">2011-08-01T06:04:30Z</dcterms:modified>
  <cp:revision>1</cp:revision>
  <dc:title>Slideshow 3.5</dc:title>
</cp:coreProperties>
</file>