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8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slides/slide12.xml" Type="http://schemas.openxmlformats.org/officeDocument/2006/relationships/slide"/><Relationship Id="rId23" Target="slides/slide13.xml" Type="http://schemas.openxmlformats.org/officeDocument/2006/relationships/slide"/><Relationship Id="rId24" Target="slides/slide14.xml" Type="http://schemas.openxmlformats.org/officeDocument/2006/relationships/slide"/><Relationship Id="rId25" Target="slides/slide15.xml" Type="http://schemas.openxmlformats.org/officeDocument/2006/relationships/slide"/><Relationship Id="rId26" Target="slides/slide16.xml" Type="http://schemas.openxmlformats.org/officeDocument/2006/relationships/slide"/><Relationship Id="rId27" Target="slides/slide17.xml" Type="http://schemas.openxmlformats.org/officeDocument/2006/relationships/slide"/><Relationship Id="rId28" Target="notesMasters/notesMaster1.xml" Type="http://schemas.openxmlformats.org/officeDocument/2006/relationships/notesMaster"/><Relationship Id="rId29" Target="theme/theme2.xml" Type="http://schemas.openxmlformats.org/officeDocument/2006/relationships/theme"/><Relationship Id="rId3" Target="viewProps.xml" Type="http://schemas.openxmlformats.org/officeDocument/2006/relationships/viewProps"/><Relationship Id="rId30" Target="notesSlides/notesSlide1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21" b="-194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Disability awareness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563534"/>
            <a:ext cx="7992777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2: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Accommodations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20338" y="2093321"/>
            <a:ext cx="13844831" cy="7164979"/>
            <a:chOff x="0" y="0"/>
            <a:chExt cx="5124424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24424" cy="2651992"/>
            </a:xfrm>
            <a:custGeom>
              <a:avLst/>
              <a:gdLst/>
              <a:ahLst/>
              <a:cxnLst/>
              <a:rect r="r" b="b" t="t" l="l"/>
              <a:pathLst>
                <a:path h="2651992" w="5124424">
                  <a:moveTo>
                    <a:pt x="0" y="0"/>
                  </a:moveTo>
                  <a:lnTo>
                    <a:pt x="5124424" y="0"/>
                  </a:lnTo>
                  <a:lnTo>
                    <a:pt x="5124424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956856" y="2138861"/>
            <a:ext cx="13571794" cy="691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Accommodations and supports are specific strategies, resources, or modifications that help students succeed in school or at work. 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 &amp; supports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 &amp; Supports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546894" y="3335338"/>
            <a:ext cx="10469053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Do you know of any accommodations? 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Do you know yours?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 &amp; Supports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546894" y="3474675"/>
            <a:ext cx="10469053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do you supports do you think would help you?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73711" y="1205377"/>
            <a:ext cx="14338084" cy="8892235"/>
            <a:chOff x="0" y="0"/>
            <a:chExt cx="4199766" cy="26046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99766" cy="2604623"/>
            </a:xfrm>
            <a:custGeom>
              <a:avLst/>
              <a:gdLst/>
              <a:ahLst/>
              <a:cxnLst/>
              <a:rect r="r" b="b" t="t" l="l"/>
              <a:pathLst>
                <a:path h="2604623" w="4199766">
                  <a:moveTo>
                    <a:pt x="0" y="0"/>
                  </a:moveTo>
                  <a:lnTo>
                    <a:pt x="4199766" y="0"/>
                  </a:lnTo>
                  <a:lnTo>
                    <a:pt x="4199766" y="2604623"/>
                  </a:lnTo>
                  <a:lnTo>
                    <a:pt x="0" y="260462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40012"/>
            <a:ext cx="17090493" cy="116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0"/>
              </a:lnSpc>
              <a:spcBef>
                <a:spcPct val="0"/>
              </a:spcBef>
            </a:pPr>
            <a:r>
              <a:rPr lang="en-US" sz="6829" spc="758">
                <a:solidFill>
                  <a:srgbClr val="000000"/>
                </a:solidFill>
                <a:latin typeface="Gagalin"/>
              </a:rPr>
              <a:t>Accommodations AT SCHOOL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31936" y="1386675"/>
            <a:ext cx="12221634" cy="8405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sitting in the front of a class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extra time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redoing assignments 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visual schedules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peer mentors 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testing in a small group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copies of notes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taking frequent breaks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listening to audio recordings of texts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enlarged text or Braille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a word processor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29653" y="1598086"/>
            <a:ext cx="15029647" cy="8226285"/>
            <a:chOff x="0" y="0"/>
            <a:chExt cx="4402331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02331" cy="2409560"/>
            </a:xfrm>
            <a:custGeom>
              <a:avLst/>
              <a:gdLst/>
              <a:ahLst/>
              <a:cxnLst/>
              <a:rect r="r" b="b" t="t" l="l"/>
              <a:pathLst>
                <a:path h="2409560" w="4402331">
                  <a:moveTo>
                    <a:pt x="0" y="0"/>
                  </a:moveTo>
                  <a:lnTo>
                    <a:pt x="4402331" y="0"/>
                  </a:lnTo>
                  <a:lnTo>
                    <a:pt x="4402331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797479" y="14399"/>
            <a:ext cx="13893996" cy="116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0"/>
              </a:lnSpc>
              <a:spcBef>
                <a:spcPct val="0"/>
              </a:spcBef>
            </a:pPr>
            <a:r>
              <a:rPr lang="en-US" sz="6829" spc="758">
                <a:solidFill>
                  <a:srgbClr val="000000"/>
                </a:solidFill>
                <a:latin typeface="Gagalin"/>
              </a:rPr>
              <a:t>Accommodations AT work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58809" y="2213172"/>
            <a:ext cx="12771334" cy="6872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a peer mentor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a t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ask list, checklist, and/or visuals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taking f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requent breaks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r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eserved parking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a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ccessibility software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a service animal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using adaptive equipment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having written agendas for meetings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working remotely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712726" y="1858184"/>
            <a:ext cx="8060055" cy="8428816"/>
          </a:xfrm>
          <a:custGeom>
            <a:avLst/>
            <a:gdLst/>
            <a:ahLst/>
            <a:cxnLst/>
            <a:rect r="r" b="b" t="t" l="l"/>
            <a:pathLst>
              <a:path h="8428816" w="8060055">
                <a:moveTo>
                  <a:pt x="0" y="0"/>
                </a:moveTo>
                <a:lnTo>
                  <a:pt x="8060055" y="0"/>
                </a:lnTo>
                <a:lnTo>
                  <a:pt x="8060055" y="8428816"/>
                </a:lnTo>
                <a:lnTo>
                  <a:pt x="0" y="8428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341718"/>
            <a:ext cx="17090493" cy="1640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71"/>
              </a:lnSpc>
              <a:spcBef>
                <a:spcPct val="0"/>
              </a:spcBef>
            </a:pPr>
            <a:r>
              <a:rPr lang="en-US" sz="9551">
                <a:solidFill>
                  <a:srgbClr val="000000"/>
                </a:solidFill>
                <a:latin typeface="Gagalin"/>
              </a:rPr>
              <a:t>Class Discussion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8009" y="3242262"/>
            <a:ext cx="13609490" cy="4784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6"/>
              </a:lnSpc>
            </a:pPr>
            <a:r>
              <a:rPr lang="en-US" sz="6790" spc="753">
                <a:solidFill>
                  <a:srgbClr val="000000"/>
                </a:solidFill>
                <a:latin typeface="Arimo"/>
              </a:rPr>
              <a:t>Can you think of other </a:t>
            </a:r>
          </a:p>
          <a:p>
            <a:pPr algn="ctr">
              <a:lnSpc>
                <a:spcPts val="9506"/>
              </a:lnSpc>
              <a:spcBef>
                <a:spcPct val="0"/>
              </a:spcBef>
            </a:pPr>
            <a:r>
              <a:rPr lang="en-US" sz="6790" spc="753">
                <a:solidFill>
                  <a:srgbClr val="000000"/>
                </a:solidFill>
                <a:latin typeface="Arimo"/>
              </a:rPr>
              <a:t>accommodations that can make work or school more accessible?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6681" y="-182418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196700" y="-1824229"/>
            <a:ext cx="11373722" cy="10806432"/>
            <a:chOff x="0" y="0"/>
            <a:chExt cx="4103310" cy="38986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03310" cy="3898648"/>
            </a:xfrm>
            <a:custGeom>
              <a:avLst/>
              <a:gdLst/>
              <a:ahLst/>
              <a:cxnLst/>
              <a:rect r="r" b="b" t="t" l="l"/>
              <a:pathLst>
                <a:path h="3898648" w="4103310">
                  <a:moveTo>
                    <a:pt x="0" y="0"/>
                  </a:moveTo>
                  <a:lnTo>
                    <a:pt x="4103310" y="0"/>
                  </a:lnTo>
                  <a:lnTo>
                    <a:pt x="4103310" y="3898648"/>
                  </a:lnTo>
                  <a:lnTo>
                    <a:pt x="0" y="38986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499809" y="-2521848"/>
            <a:ext cx="11751725" cy="11227237"/>
            <a:chOff x="0" y="0"/>
            <a:chExt cx="4080777" cy="38986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80776" cy="3898648"/>
            </a:xfrm>
            <a:custGeom>
              <a:avLst/>
              <a:gdLst/>
              <a:ahLst/>
              <a:cxnLst/>
              <a:rect r="r" b="b" t="t" l="l"/>
              <a:pathLst>
                <a:path h="3898648" w="4080776">
                  <a:moveTo>
                    <a:pt x="0" y="0"/>
                  </a:moveTo>
                  <a:lnTo>
                    <a:pt x="4080776" y="0"/>
                  </a:lnTo>
                  <a:lnTo>
                    <a:pt x="4080776" y="3898648"/>
                  </a:lnTo>
                  <a:lnTo>
                    <a:pt x="0" y="3898648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4528920">
            <a:off x="2910313" y="394953"/>
            <a:ext cx="3876689" cy="4281484"/>
          </a:xfrm>
          <a:custGeom>
            <a:avLst/>
            <a:gdLst/>
            <a:ahLst/>
            <a:cxnLst/>
            <a:rect r="r" b="b" t="t" l="l"/>
            <a:pathLst>
              <a:path h="4281484" w="3876689">
                <a:moveTo>
                  <a:pt x="0" y="0"/>
                </a:moveTo>
                <a:lnTo>
                  <a:pt x="3876689" y="0"/>
                </a:lnTo>
                <a:lnTo>
                  <a:pt x="3876689" y="4281484"/>
                </a:lnTo>
                <a:lnTo>
                  <a:pt x="0" y="4281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73781" y="272488"/>
            <a:ext cx="9415275" cy="2819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05"/>
              </a:lnSpc>
              <a:spcBef>
                <a:spcPct val="0"/>
              </a:spcBef>
            </a:pPr>
            <a:r>
              <a:rPr lang="en-US" sz="8075">
                <a:solidFill>
                  <a:srgbClr val="000000"/>
                </a:solidFill>
                <a:latin typeface="Gagalin"/>
              </a:rPr>
              <a:t>Customize your accommodations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44965" y="3643982"/>
            <a:ext cx="8072908" cy="4242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1"/>
              </a:lnSpc>
              <a:spcBef>
                <a:spcPct val="0"/>
              </a:spcBef>
            </a:pPr>
            <a:r>
              <a:rPr lang="en-US" sz="4815" spc="534">
                <a:solidFill>
                  <a:srgbClr val="000000"/>
                </a:solidFill>
                <a:latin typeface="Arimo"/>
              </a:rPr>
              <a:t> Now that you know some supports that are available, how do you decide which ones you need? 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1475891">
            <a:off x="1565252" y="4938865"/>
            <a:ext cx="4754636" cy="4322396"/>
          </a:xfrm>
          <a:custGeom>
            <a:avLst/>
            <a:gdLst/>
            <a:ahLst/>
            <a:cxnLst/>
            <a:rect r="r" b="b" t="t" l="l"/>
            <a:pathLst>
              <a:path h="4322396" w="4754636">
                <a:moveTo>
                  <a:pt x="0" y="0"/>
                </a:moveTo>
                <a:lnTo>
                  <a:pt x="4754636" y="0"/>
                </a:lnTo>
                <a:lnTo>
                  <a:pt x="4754636" y="4322396"/>
                </a:lnTo>
                <a:lnTo>
                  <a:pt x="0" y="4322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56175" y="3045886"/>
            <a:ext cx="14237771" cy="6442935"/>
            <a:chOff x="0" y="0"/>
            <a:chExt cx="4816234" cy="21794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234" cy="2179462"/>
            </a:xfrm>
            <a:custGeom>
              <a:avLst/>
              <a:gdLst/>
              <a:ahLst/>
              <a:cxnLst/>
              <a:rect r="r" b="b" t="t" l="l"/>
              <a:pathLst>
                <a:path h="2179462" w="4816234">
                  <a:moveTo>
                    <a:pt x="0" y="0"/>
                  </a:moveTo>
                  <a:lnTo>
                    <a:pt x="4816234" y="0"/>
                  </a:lnTo>
                  <a:lnTo>
                    <a:pt x="4816234" y="2179462"/>
                  </a:lnTo>
                  <a:lnTo>
                    <a:pt x="0" y="217946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638261" y="674374"/>
            <a:ext cx="3188825" cy="3284370"/>
          </a:xfrm>
          <a:custGeom>
            <a:avLst/>
            <a:gdLst/>
            <a:ahLst/>
            <a:cxnLst/>
            <a:rect r="r" b="b" t="t" l="l"/>
            <a:pathLst>
              <a:path h="3284370" w="3188825">
                <a:moveTo>
                  <a:pt x="0" y="0"/>
                </a:moveTo>
                <a:lnTo>
                  <a:pt x="3188825" y="0"/>
                </a:lnTo>
                <a:lnTo>
                  <a:pt x="3188825" y="3284370"/>
                </a:lnTo>
                <a:lnTo>
                  <a:pt x="0" y="3284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21299" y="857250"/>
            <a:ext cx="14372647" cy="1459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30"/>
              </a:lnSpc>
              <a:spcBef>
                <a:spcPct val="0"/>
              </a:spcBef>
            </a:pPr>
            <a:r>
              <a:rPr lang="en-US" sz="8522" spc="945">
                <a:solidFill>
                  <a:srgbClr val="000000"/>
                </a:solidFill>
                <a:latin typeface="Gagalin"/>
              </a:rPr>
              <a:t>Research: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01412" y="3316038"/>
            <a:ext cx="11747297" cy="575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83"/>
              </a:lnSpc>
            </a:pPr>
            <a:r>
              <a:rPr lang="en-US" sz="6487" spc="720">
                <a:solidFill>
                  <a:srgbClr val="000000"/>
                </a:solidFill>
                <a:latin typeface="Arimo"/>
              </a:rPr>
              <a:t>What accommodations do individuals with your disability commonly use?</a:t>
            </a:r>
          </a:p>
          <a:p>
            <a:pPr algn="ctr">
              <a:lnSpc>
                <a:spcPts val="9083"/>
              </a:lnSpc>
              <a:spcBef>
                <a:spcPct val="0"/>
              </a:spcBef>
            </a:pPr>
            <a:r>
              <a:rPr lang="en-US" sz="6487" spc="720">
                <a:solidFill>
                  <a:srgbClr val="000000"/>
                </a:solidFill>
                <a:latin typeface="Arimo"/>
              </a:rPr>
              <a:t>Which ones might be helpful for you?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734012">
            <a:off x="8152300" y="4508718"/>
            <a:ext cx="3180908" cy="4287988"/>
          </a:xfrm>
          <a:custGeom>
            <a:avLst/>
            <a:gdLst/>
            <a:ahLst/>
            <a:cxnLst/>
            <a:rect r="r" b="b" t="t" l="l"/>
            <a:pathLst>
              <a:path h="4287988" w="3180908">
                <a:moveTo>
                  <a:pt x="0" y="0"/>
                </a:moveTo>
                <a:lnTo>
                  <a:pt x="3180907" y="0"/>
                </a:lnTo>
                <a:lnTo>
                  <a:pt x="3180907" y="4287988"/>
                </a:lnTo>
                <a:lnTo>
                  <a:pt x="0" y="428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28948"/>
            <a:ext cx="17090493" cy="2248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7"/>
              </a:lnSpc>
              <a:spcBef>
                <a:spcPct val="0"/>
              </a:spcBef>
            </a:pPr>
            <a:r>
              <a:rPr lang="en-US" sz="13084" spc="1452">
                <a:solidFill>
                  <a:srgbClr val="000000"/>
                </a:solidFill>
                <a:latin typeface="Gagalin"/>
              </a:rPr>
              <a:t>Accommodations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16758" y="2739798"/>
            <a:ext cx="15984784" cy="56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What supports or accommodations do you need because of your disability?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544878" y="7488555"/>
            <a:ext cx="3891194" cy="2363016"/>
          </a:xfrm>
          <a:custGeom>
            <a:avLst/>
            <a:gdLst/>
            <a:ahLst/>
            <a:cxnLst/>
            <a:rect r="r" b="b" t="t" l="l"/>
            <a:pathLst>
              <a:path h="2363016" w="3891194">
                <a:moveTo>
                  <a:pt x="0" y="0"/>
                </a:moveTo>
                <a:lnTo>
                  <a:pt x="3891194" y="0"/>
                </a:lnTo>
                <a:lnTo>
                  <a:pt x="3891194" y="2363016"/>
                </a:lnTo>
                <a:lnTo>
                  <a:pt x="0" y="236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97018" y="1749890"/>
            <a:ext cx="16291470" cy="7824468"/>
            <a:chOff x="0" y="0"/>
            <a:chExt cx="5510942" cy="26467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10942" cy="2646795"/>
            </a:xfrm>
            <a:custGeom>
              <a:avLst/>
              <a:gdLst/>
              <a:ahLst/>
              <a:cxnLst/>
              <a:rect r="r" b="b" t="t" l="l"/>
              <a:pathLst>
                <a:path h="2646795" w="5510942">
                  <a:moveTo>
                    <a:pt x="0" y="0"/>
                  </a:moveTo>
                  <a:lnTo>
                    <a:pt x="5510942" y="0"/>
                  </a:lnTo>
                  <a:lnTo>
                    <a:pt x="5510942" y="2646795"/>
                  </a:lnTo>
                  <a:lnTo>
                    <a:pt x="0" y="2646795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Objectives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4772" y="2245189"/>
            <a:ext cx="15115962" cy="671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 spc="521">
                <a:solidFill>
                  <a:srgbClr val="000000"/>
                </a:solidFill>
                <a:latin typeface="Arimo"/>
              </a:rPr>
              <a:t>Today you will:</a:t>
            </a:r>
          </a:p>
          <a:p>
            <a:pPr marL="1014737" indent="-507369" lvl="1">
              <a:lnSpc>
                <a:spcPts val="6580"/>
              </a:lnSpc>
              <a:buFont typeface="Arial"/>
              <a:buChar char="•"/>
            </a:pPr>
            <a:r>
              <a:rPr lang="en-US" sz="4700" spc="521">
                <a:solidFill>
                  <a:srgbClr val="000000"/>
                </a:solidFill>
                <a:latin typeface="Arimo"/>
              </a:rPr>
              <a:t>define accommodations</a:t>
            </a:r>
          </a:p>
          <a:p>
            <a:pPr marL="1014737" indent="-507369" lvl="1">
              <a:lnSpc>
                <a:spcPts val="6580"/>
              </a:lnSpc>
              <a:buFont typeface="Arial"/>
              <a:buChar char="•"/>
            </a:pPr>
            <a:r>
              <a:rPr lang="en-US" sz="4700" spc="521">
                <a:solidFill>
                  <a:srgbClr val="000000"/>
                </a:solidFill>
                <a:latin typeface="Arimo"/>
              </a:rPr>
              <a:t>identify accommodations people use at school and at work </a:t>
            </a:r>
          </a:p>
          <a:p>
            <a:pPr marL="1014737" indent="-507369" lvl="1">
              <a:lnSpc>
                <a:spcPts val="6580"/>
              </a:lnSpc>
              <a:buFont typeface="Arial"/>
              <a:buChar char="•"/>
            </a:pPr>
            <a:r>
              <a:rPr lang="en-US" sz="4700" spc="521">
                <a:solidFill>
                  <a:srgbClr val="000000"/>
                </a:solidFill>
                <a:latin typeface="Arimo"/>
              </a:rPr>
              <a:t>research accommodations that are helpful for people with a specific disability</a:t>
            </a:r>
          </a:p>
          <a:p>
            <a:pPr marL="1014737" indent="-507369" lvl="1">
              <a:lnSpc>
                <a:spcPts val="6580"/>
              </a:lnSpc>
              <a:buFont typeface="Arial"/>
              <a:buChar char="•"/>
            </a:pPr>
            <a:r>
              <a:rPr lang="en-US" sz="4700" spc="521">
                <a:solidFill>
                  <a:srgbClr val="000000"/>
                </a:solidFill>
                <a:latin typeface="Arimo"/>
              </a:rPr>
              <a:t>identify accommodations that can help you at school and work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09784" y="3514632"/>
            <a:ext cx="9943273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barriers do you  have because of your disability?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09784" y="3335338"/>
            <a:ext cx="9943273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helps you overcome these barriers?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4820" y="1889372"/>
            <a:ext cx="13803698" cy="7824869"/>
            <a:chOff x="0" y="0"/>
            <a:chExt cx="3801172" cy="21547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01171" cy="2154761"/>
            </a:xfrm>
            <a:custGeom>
              <a:avLst/>
              <a:gdLst/>
              <a:ahLst/>
              <a:cxnLst/>
              <a:rect r="r" b="b" t="t" l="l"/>
              <a:pathLst>
                <a:path h="2154761" w="3801171">
                  <a:moveTo>
                    <a:pt x="0" y="0"/>
                  </a:moveTo>
                  <a:lnTo>
                    <a:pt x="3801171" y="0"/>
                  </a:lnTo>
                  <a:lnTo>
                    <a:pt x="3801171" y="2154761"/>
                  </a:lnTo>
                  <a:lnTo>
                    <a:pt x="0" y="2154761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225337" y="188505"/>
            <a:ext cx="17062663" cy="1508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8"/>
              </a:lnSpc>
              <a:spcBef>
                <a:spcPct val="0"/>
              </a:spcBef>
            </a:pPr>
            <a:r>
              <a:rPr lang="en-US" sz="8827">
                <a:solidFill>
                  <a:srgbClr val="000000"/>
                </a:solidFill>
                <a:latin typeface="Gagalin"/>
              </a:rPr>
              <a:t>WHAT ARE Accomodations?</a:t>
            </a:r>
            <a:r>
              <a:rPr lang="en-US" sz="8827">
                <a:solidFill>
                  <a:srgbClr val="000000"/>
                </a:solidFill>
                <a:latin typeface="Gagalin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94675" y="2308773"/>
            <a:ext cx="11923987" cy="680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9"/>
              </a:lnSpc>
            </a:pPr>
            <a:r>
              <a:rPr lang="en-US" sz="5513" spc="612">
                <a:solidFill>
                  <a:srgbClr val="000000"/>
                </a:solidFill>
                <a:latin typeface="Arimo"/>
              </a:rPr>
              <a:t>Accomodations are changes that can be made to how a person learns or accesses their environment.</a:t>
            </a:r>
          </a:p>
          <a:p>
            <a:pPr algn="ctr">
              <a:lnSpc>
                <a:spcPts val="7719"/>
              </a:lnSpc>
            </a:pPr>
            <a:r>
              <a:rPr lang="en-US" sz="5513" spc="612">
                <a:solidFill>
                  <a:srgbClr val="000000"/>
                </a:solidFill>
                <a:latin typeface="Arimo"/>
              </a:rPr>
              <a:t>They make school or work more accessible to people with disabilities.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Accommodations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09784" y="3911600"/>
            <a:ext cx="9943273" cy="230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Where can you have accommodations?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-752844">
            <a:off x="1809910" y="6734935"/>
            <a:ext cx="2133443" cy="2907589"/>
          </a:xfrm>
          <a:custGeom>
            <a:avLst/>
            <a:gdLst/>
            <a:ahLst/>
            <a:cxnLst/>
            <a:rect r="r" b="b" t="t" l="l"/>
            <a:pathLst>
              <a:path h="2907589" w="2133443">
                <a:moveTo>
                  <a:pt x="0" y="0"/>
                </a:moveTo>
                <a:lnTo>
                  <a:pt x="2133443" y="0"/>
                </a:lnTo>
                <a:lnTo>
                  <a:pt x="2133443" y="2907589"/>
                </a:lnTo>
                <a:lnTo>
                  <a:pt x="0" y="2907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606181">
            <a:off x="15708844" y="6844565"/>
            <a:ext cx="1881830" cy="2688329"/>
          </a:xfrm>
          <a:custGeom>
            <a:avLst/>
            <a:gdLst/>
            <a:ahLst/>
            <a:cxnLst/>
            <a:rect r="r" b="b" t="t" l="l"/>
            <a:pathLst>
              <a:path h="2688329" w="1881830">
                <a:moveTo>
                  <a:pt x="1881830" y="0"/>
                </a:moveTo>
                <a:lnTo>
                  <a:pt x="0" y="0"/>
                </a:lnTo>
                <a:lnTo>
                  <a:pt x="0" y="2688329"/>
                </a:lnTo>
                <a:lnTo>
                  <a:pt x="1881830" y="2688329"/>
                </a:lnTo>
                <a:lnTo>
                  <a:pt x="18818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DIsabilities and Supports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26650" y="2699714"/>
            <a:ext cx="3619555" cy="3618758"/>
            <a:chOff x="0" y="0"/>
            <a:chExt cx="2003574" cy="200313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545995" y="2771176"/>
            <a:ext cx="3600210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ADHD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5995" y="3481322"/>
            <a:ext cx="3600210" cy="249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routines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checklists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visual aids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breaks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extra time 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small-group testing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assistive technology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26650" y="1577687"/>
            <a:ext cx="16470897" cy="956334"/>
            <a:chOff x="0" y="0"/>
            <a:chExt cx="21961196" cy="127511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1961196" cy="1275112"/>
              <a:chOff x="0" y="0"/>
              <a:chExt cx="6096416" cy="35397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096416" cy="353970"/>
              </a:xfrm>
              <a:custGeom>
                <a:avLst/>
                <a:gdLst/>
                <a:ahLst/>
                <a:cxnLst/>
                <a:rect r="r" b="b" t="t" l="l"/>
                <a:pathLst>
                  <a:path h="353970" w="6096416">
                    <a:moveTo>
                      <a:pt x="0" y="0"/>
                    </a:moveTo>
                    <a:lnTo>
                      <a:pt x="6096416" y="0"/>
                    </a:lnTo>
                    <a:lnTo>
                      <a:pt x="6096416" y="353970"/>
                    </a:lnTo>
                    <a:lnTo>
                      <a:pt x="0" y="353970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998776" y="140140"/>
              <a:ext cx="19963643" cy="899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Common accommodations and supports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932976" y="2699714"/>
            <a:ext cx="3619555" cy="3618758"/>
            <a:chOff x="0" y="0"/>
            <a:chExt cx="2003574" cy="2003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956388" y="2771176"/>
            <a:ext cx="3619555" cy="879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Speech/Language Impairment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948253" y="3875046"/>
            <a:ext cx="3627690" cy="2135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2014" indent="-216007" lvl="1">
              <a:lnSpc>
                <a:spcPts val="2801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extra time </a:t>
            </a:r>
          </a:p>
          <a:p>
            <a:pPr marL="432014" indent="-216007" lvl="1">
              <a:lnSpc>
                <a:spcPts val="2801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written instead of verbal answers</a:t>
            </a:r>
          </a:p>
          <a:p>
            <a:pPr marL="432014" indent="-216007" lvl="1">
              <a:lnSpc>
                <a:spcPts val="2801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shortened tasks</a:t>
            </a:r>
          </a:p>
          <a:p>
            <a:pPr marL="432014" indent="-216007" lvl="1">
              <a:lnSpc>
                <a:spcPts val="2801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copy of notes</a:t>
            </a:r>
          </a:p>
          <a:p>
            <a:pPr marL="432014" indent="-216007" lvl="1">
              <a:lnSpc>
                <a:spcPts val="2801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assistive technology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385818" y="2699714"/>
            <a:ext cx="3619555" cy="3618758"/>
            <a:chOff x="0" y="0"/>
            <a:chExt cx="2003574" cy="20031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4395343" y="2771176"/>
            <a:ext cx="3610030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Hearing Impairment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401109" y="3483703"/>
            <a:ext cx="3604265" cy="249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closed captioning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assistive technology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interpreter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copy of presentations and notes 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extra time 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small-group testing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4728283" y="6480397"/>
            <a:ext cx="3619555" cy="3618758"/>
            <a:chOff x="0" y="0"/>
            <a:chExt cx="2003574" cy="200313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728283" y="6571607"/>
            <a:ext cx="3619555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Learning Disability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729009" y="7484417"/>
            <a:ext cx="3619555" cy="213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extra time 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small-group testing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text-to-speech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calculator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copy of notes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shortened tasks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1165885" y="6480397"/>
            <a:ext cx="3619555" cy="3618758"/>
            <a:chOff x="0" y="0"/>
            <a:chExt cx="2003574" cy="20031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1165885" y="6571607"/>
            <a:ext cx="3619555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Autism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65885" y="7127229"/>
            <a:ext cx="3599772" cy="2854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visual supports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extra time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small group testing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shortened tasks 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examples of work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graphic organizers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assistive technology</a:t>
            </a:r>
          </a:p>
          <a:p>
            <a:pPr algn="just"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small-group testing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DAFmrcnRFNI</dc:identifier>
  <dcterms:modified xsi:type="dcterms:W3CDTF">2011-08-01T06:04:30Z</dcterms:modified>
  <cp:revision>1</cp:revision>
  <dc:title>Slide show 3.3 </dc:title>
</cp:coreProperties>
</file>