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compatMode="1" strictFirstAndLastChars="0" saveSubsetFonts="1">
  <p:sldMasterIdLst>
    <p:sldMasterId id="2147483649" r:id="rId1"/>
  </p:sldMasterIdLst>
  <p:notesMasterIdLst>
    <p:notesMasterId r:id="rId29"/>
  </p:notesMasterIdLst>
  <p:handoutMasterIdLst>
    <p:handoutMasterId r:id="rId30"/>
  </p:handoutMasterIdLst>
  <p:sldIdLst>
    <p:sldId id="375" r:id="rId2"/>
    <p:sldId id="285" r:id="rId3"/>
    <p:sldId id="262" r:id="rId4"/>
    <p:sldId id="286" r:id="rId5"/>
    <p:sldId id="350" r:id="rId6"/>
    <p:sldId id="351" r:id="rId7"/>
    <p:sldId id="352" r:id="rId8"/>
    <p:sldId id="353" r:id="rId9"/>
    <p:sldId id="335" r:id="rId10"/>
    <p:sldId id="336" r:id="rId11"/>
    <p:sldId id="338" r:id="rId12"/>
    <p:sldId id="365" r:id="rId13"/>
    <p:sldId id="354" r:id="rId14"/>
    <p:sldId id="355" r:id="rId15"/>
    <p:sldId id="356" r:id="rId16"/>
    <p:sldId id="357" r:id="rId17"/>
    <p:sldId id="367" r:id="rId18"/>
    <p:sldId id="368" r:id="rId19"/>
    <p:sldId id="369" r:id="rId20"/>
    <p:sldId id="370" r:id="rId21"/>
    <p:sldId id="360" r:id="rId22"/>
    <p:sldId id="371" r:id="rId23"/>
    <p:sldId id="372" r:id="rId24"/>
    <p:sldId id="373" r:id="rId25"/>
    <p:sldId id="363" r:id="rId26"/>
    <p:sldId id="364" r:id="rId27"/>
    <p:sldId id="309"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90884"/>
  </p:normalViewPr>
  <p:slideViewPr>
    <p:cSldViewPr>
      <p:cViewPr varScale="1">
        <p:scale>
          <a:sx n="104" d="100"/>
          <a:sy n="104" d="100"/>
        </p:scale>
        <p:origin x="216"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43E2E21D-07BE-E5D1-168B-08C06248313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211971" name="Rectangle 3">
            <a:extLst>
              <a:ext uri="{FF2B5EF4-FFF2-40B4-BE49-F238E27FC236}">
                <a16:creationId xmlns:a16="http://schemas.microsoft.com/office/drawing/2014/main" id="{ED84A769-DBFB-A462-4500-B16BBD2C5093}"/>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pitchFamily="-128" charset="-128"/>
              </a:defRPr>
            </a:lvl1pPr>
          </a:lstStyle>
          <a:p>
            <a:pPr>
              <a:defRPr/>
            </a:pPr>
            <a:endParaRPr lang="en-US"/>
          </a:p>
        </p:txBody>
      </p:sp>
      <p:sp>
        <p:nvSpPr>
          <p:cNvPr id="211972" name="Rectangle 4">
            <a:extLst>
              <a:ext uri="{FF2B5EF4-FFF2-40B4-BE49-F238E27FC236}">
                <a16:creationId xmlns:a16="http://schemas.microsoft.com/office/drawing/2014/main" id="{34FA97FF-F002-D916-EDB6-F6B359B6C167}"/>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211973" name="Rectangle 5">
            <a:extLst>
              <a:ext uri="{FF2B5EF4-FFF2-40B4-BE49-F238E27FC236}">
                <a16:creationId xmlns:a16="http://schemas.microsoft.com/office/drawing/2014/main" id="{DECA1061-07E0-594F-CFD8-1632607E4290}"/>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380A3ACB-DCB4-9942-AB0B-D293392C849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C99B555-90B6-01AD-A7AB-F115721400C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4099" name="Rectangle 3">
            <a:extLst>
              <a:ext uri="{FF2B5EF4-FFF2-40B4-BE49-F238E27FC236}">
                <a16:creationId xmlns:a16="http://schemas.microsoft.com/office/drawing/2014/main" id="{2B9808F8-B1AE-27B6-12A5-55700823B28A}"/>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pitchFamily="-128" charset="-128"/>
              </a:defRPr>
            </a:lvl1pPr>
          </a:lstStyle>
          <a:p>
            <a:pPr>
              <a:defRPr/>
            </a:pPr>
            <a:endParaRPr lang="en-US"/>
          </a:p>
        </p:txBody>
      </p:sp>
      <p:sp>
        <p:nvSpPr>
          <p:cNvPr id="29700" name="Rectangle 4">
            <a:extLst>
              <a:ext uri="{FF2B5EF4-FFF2-40B4-BE49-F238E27FC236}">
                <a16:creationId xmlns:a16="http://schemas.microsoft.com/office/drawing/2014/main" id="{3302CE3C-5FA3-584E-7D97-B562B5BD163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E63A456C-6525-11EA-52C2-4B542B41BF3E}"/>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0ED9EAD1-05CD-D3E6-D16C-576FBCD25A4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4103" name="Rectangle 7">
            <a:extLst>
              <a:ext uri="{FF2B5EF4-FFF2-40B4-BE49-F238E27FC236}">
                <a16:creationId xmlns:a16="http://schemas.microsoft.com/office/drawing/2014/main" id="{BF7A556A-B4C2-2353-E367-912AB0E8D42B}"/>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6D26EAE-623A-0D4E-9460-F4C879729D4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CACEFD54-CDC3-9DEF-2A96-7F68DE4082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15E147-4897-674F-9A97-376111561C9F}" type="slidenum">
              <a:rPr lang="en-US" altLang="en-US" sz="1200"/>
              <a:pPr/>
              <a:t>0</a:t>
            </a:fld>
            <a:endParaRPr lang="en-US" altLang="en-US" sz="1200"/>
          </a:p>
        </p:txBody>
      </p:sp>
      <p:sp>
        <p:nvSpPr>
          <p:cNvPr id="30723" name="Rectangle 2">
            <a:extLst>
              <a:ext uri="{FF2B5EF4-FFF2-40B4-BE49-F238E27FC236}">
                <a16:creationId xmlns:a16="http://schemas.microsoft.com/office/drawing/2014/main" id="{407CC714-21B1-8954-B95B-7D44C6E7EBF1}"/>
              </a:ext>
            </a:extLst>
          </p:cNvPr>
          <p:cNvSpPr>
            <a:spLocks noGrp="1" noRot="1" noChangeAspect="1" noChangeArrowheads="1" noTextEdit="1"/>
          </p:cNvSpPr>
          <p:nvPr>
            <p:ph type="sldImg"/>
          </p:nvPr>
        </p:nvSpPr>
        <p:spPr>
          <a:solidFill>
            <a:srgbClr val="FFFFFF"/>
          </a:solidFill>
          <a:ln/>
        </p:spPr>
      </p:sp>
      <p:sp>
        <p:nvSpPr>
          <p:cNvPr id="30724" name="Rectangle 3">
            <a:extLst>
              <a:ext uri="{FF2B5EF4-FFF2-40B4-BE49-F238E27FC236}">
                <a16:creationId xmlns:a16="http://schemas.microsoft.com/office/drawing/2014/main" id="{EB8E193A-3490-C487-1A0B-F61FED20BFA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69AA367-9B0A-A8B3-6538-449B1E6EA7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551E497-D225-C845-9A37-1AFF87A2530E}" type="slidenum">
              <a:rPr lang="en-US" altLang="en-US" sz="1200"/>
              <a:pPr/>
              <a:t>9</a:t>
            </a:fld>
            <a:endParaRPr lang="en-US" altLang="en-US" sz="1200"/>
          </a:p>
        </p:txBody>
      </p:sp>
      <p:sp>
        <p:nvSpPr>
          <p:cNvPr id="39939" name="Rectangle 2">
            <a:extLst>
              <a:ext uri="{FF2B5EF4-FFF2-40B4-BE49-F238E27FC236}">
                <a16:creationId xmlns:a16="http://schemas.microsoft.com/office/drawing/2014/main" id="{01E0448B-5FE5-7E89-260F-552654123C73}"/>
              </a:ext>
            </a:extLst>
          </p:cNvPr>
          <p:cNvSpPr>
            <a:spLocks noGrp="1" noRot="1" noChangeAspect="1" noChangeArrowheads="1" noTextEdit="1"/>
          </p:cNvSpPr>
          <p:nvPr>
            <p:ph type="sldImg"/>
          </p:nvPr>
        </p:nvSpPr>
        <p:spPr>
          <a:solidFill>
            <a:srgbClr val="FFFFFF"/>
          </a:solidFill>
          <a:ln/>
        </p:spPr>
      </p:sp>
      <p:sp>
        <p:nvSpPr>
          <p:cNvPr id="39940" name="Rectangle 3">
            <a:extLst>
              <a:ext uri="{FF2B5EF4-FFF2-40B4-BE49-F238E27FC236}">
                <a16:creationId xmlns:a16="http://schemas.microsoft.com/office/drawing/2014/main" id="{8605DD10-0A58-94E1-5C3C-9357E5E75FB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E02A357A-0C6F-DDCB-903F-EA5BFC511F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11A99A-1594-3E43-8F95-EFE93F957605}" type="slidenum">
              <a:rPr lang="en-US" altLang="en-US" sz="1200"/>
              <a:pPr/>
              <a:t>10</a:t>
            </a:fld>
            <a:endParaRPr lang="en-US" altLang="en-US" sz="1200"/>
          </a:p>
        </p:txBody>
      </p:sp>
      <p:sp>
        <p:nvSpPr>
          <p:cNvPr id="40963" name="Rectangle 2">
            <a:extLst>
              <a:ext uri="{FF2B5EF4-FFF2-40B4-BE49-F238E27FC236}">
                <a16:creationId xmlns:a16="http://schemas.microsoft.com/office/drawing/2014/main" id="{B385DE0C-5DDE-E5E8-D733-EE2E82C00286}"/>
              </a:ext>
            </a:extLst>
          </p:cNvPr>
          <p:cNvSpPr>
            <a:spLocks noGrp="1" noRot="1" noChangeAspect="1" noChangeArrowheads="1" noTextEdit="1"/>
          </p:cNvSpPr>
          <p:nvPr>
            <p:ph type="sldImg"/>
          </p:nvPr>
        </p:nvSpPr>
        <p:spPr>
          <a:solidFill>
            <a:srgbClr val="FFFFFF"/>
          </a:solidFill>
          <a:ln/>
        </p:spPr>
      </p:sp>
      <p:sp>
        <p:nvSpPr>
          <p:cNvPr id="40964" name="Rectangle 3">
            <a:extLst>
              <a:ext uri="{FF2B5EF4-FFF2-40B4-BE49-F238E27FC236}">
                <a16:creationId xmlns:a16="http://schemas.microsoft.com/office/drawing/2014/main" id="{8F580603-DF2E-318A-9E74-0A2BCA4DA9A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72D6E788-3C10-7F88-5E60-DFA0A22768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CE33256-4BF1-8345-9789-FAE35BAF1CA2}" type="slidenum">
              <a:rPr lang="en-US" altLang="en-US" sz="1200"/>
              <a:pPr/>
              <a:t>11</a:t>
            </a:fld>
            <a:endParaRPr lang="en-US" altLang="en-US" sz="1200"/>
          </a:p>
        </p:txBody>
      </p:sp>
      <p:sp>
        <p:nvSpPr>
          <p:cNvPr id="41987" name="Rectangle 2">
            <a:extLst>
              <a:ext uri="{FF2B5EF4-FFF2-40B4-BE49-F238E27FC236}">
                <a16:creationId xmlns:a16="http://schemas.microsoft.com/office/drawing/2014/main" id="{DB3A7BFD-7EA5-E1EE-E0F6-DBB38FA0469A}"/>
              </a:ext>
            </a:extLst>
          </p:cNvPr>
          <p:cNvSpPr>
            <a:spLocks noGrp="1" noRot="1" noChangeAspect="1" noChangeArrowheads="1" noTextEdit="1"/>
          </p:cNvSpPr>
          <p:nvPr>
            <p:ph type="sldImg"/>
          </p:nvPr>
        </p:nvSpPr>
        <p:spPr>
          <a:solidFill>
            <a:srgbClr val="FFFFFF"/>
          </a:solidFill>
          <a:ln/>
        </p:spPr>
      </p:sp>
      <p:sp>
        <p:nvSpPr>
          <p:cNvPr id="41988" name="Rectangle 3">
            <a:extLst>
              <a:ext uri="{FF2B5EF4-FFF2-40B4-BE49-F238E27FC236}">
                <a16:creationId xmlns:a16="http://schemas.microsoft.com/office/drawing/2014/main" id="{748FB122-CD87-48AC-07DE-92846DB6314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53A1E2A-F710-206D-4C19-87D8486C47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857A4AC-8A40-BB46-AC58-044C3B837C22}" type="slidenum">
              <a:rPr lang="en-US" altLang="en-US" sz="1200"/>
              <a:pPr/>
              <a:t>12</a:t>
            </a:fld>
            <a:endParaRPr lang="en-US" altLang="en-US" sz="1200"/>
          </a:p>
        </p:txBody>
      </p:sp>
      <p:sp>
        <p:nvSpPr>
          <p:cNvPr id="43011" name="Rectangle 2">
            <a:extLst>
              <a:ext uri="{FF2B5EF4-FFF2-40B4-BE49-F238E27FC236}">
                <a16:creationId xmlns:a16="http://schemas.microsoft.com/office/drawing/2014/main" id="{860C1755-70E8-632E-A4AC-1E7ACC058E08}"/>
              </a:ext>
            </a:extLst>
          </p:cNvPr>
          <p:cNvSpPr>
            <a:spLocks noGrp="1" noRot="1" noChangeAspect="1" noChangeArrowheads="1" noTextEdit="1"/>
          </p:cNvSpPr>
          <p:nvPr>
            <p:ph type="sldImg"/>
          </p:nvPr>
        </p:nvSpPr>
        <p:spPr>
          <a:solidFill>
            <a:srgbClr val="FFFFFF"/>
          </a:solidFill>
          <a:ln/>
        </p:spPr>
      </p:sp>
      <p:sp>
        <p:nvSpPr>
          <p:cNvPr id="43012" name="Rectangle 3">
            <a:extLst>
              <a:ext uri="{FF2B5EF4-FFF2-40B4-BE49-F238E27FC236}">
                <a16:creationId xmlns:a16="http://schemas.microsoft.com/office/drawing/2014/main" id="{DC0CA870-7BDF-D1F4-2E15-04FD7C158DC4}"/>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D8A338F-55CC-339E-BAF9-F2EE0E1D7B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E4915E-FEE4-1D46-BEE6-A6FAD3B61343}" type="slidenum">
              <a:rPr lang="en-US" altLang="en-US" sz="1200"/>
              <a:pPr/>
              <a:t>13</a:t>
            </a:fld>
            <a:endParaRPr lang="en-US" altLang="en-US" sz="1200"/>
          </a:p>
        </p:txBody>
      </p:sp>
      <p:sp>
        <p:nvSpPr>
          <p:cNvPr id="44035" name="Rectangle 2">
            <a:extLst>
              <a:ext uri="{FF2B5EF4-FFF2-40B4-BE49-F238E27FC236}">
                <a16:creationId xmlns:a16="http://schemas.microsoft.com/office/drawing/2014/main" id="{67019E41-F288-E62A-F332-F78C246E089F}"/>
              </a:ext>
            </a:extLst>
          </p:cNvPr>
          <p:cNvSpPr>
            <a:spLocks noGrp="1" noRot="1" noChangeAspect="1" noChangeArrowheads="1" noTextEdit="1"/>
          </p:cNvSpPr>
          <p:nvPr>
            <p:ph type="sldImg"/>
          </p:nvPr>
        </p:nvSpPr>
        <p:spPr>
          <a:solidFill>
            <a:srgbClr val="FFFFFF"/>
          </a:solidFill>
          <a:ln/>
        </p:spPr>
      </p:sp>
      <p:sp>
        <p:nvSpPr>
          <p:cNvPr id="44036" name="Rectangle 3">
            <a:extLst>
              <a:ext uri="{FF2B5EF4-FFF2-40B4-BE49-F238E27FC236}">
                <a16:creationId xmlns:a16="http://schemas.microsoft.com/office/drawing/2014/main" id="{E38CB042-2443-CDEE-71C4-0E6F116E1AD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3EC98024-0B7A-1C36-8E8F-CCC39CC1FE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6B79CD2-2961-A746-953B-4C48A9DF3B8A}" type="slidenum">
              <a:rPr lang="en-US" altLang="en-US" sz="1200"/>
              <a:pPr/>
              <a:t>14</a:t>
            </a:fld>
            <a:endParaRPr lang="en-US" altLang="en-US" sz="1200"/>
          </a:p>
        </p:txBody>
      </p:sp>
      <p:sp>
        <p:nvSpPr>
          <p:cNvPr id="45059" name="Rectangle 2">
            <a:extLst>
              <a:ext uri="{FF2B5EF4-FFF2-40B4-BE49-F238E27FC236}">
                <a16:creationId xmlns:a16="http://schemas.microsoft.com/office/drawing/2014/main" id="{1D40F206-3C11-784D-575D-025B994BF1FE}"/>
              </a:ext>
            </a:extLst>
          </p:cNvPr>
          <p:cNvSpPr>
            <a:spLocks noGrp="1" noRot="1" noChangeAspect="1" noChangeArrowheads="1" noTextEdit="1"/>
          </p:cNvSpPr>
          <p:nvPr>
            <p:ph type="sldImg"/>
          </p:nvPr>
        </p:nvSpPr>
        <p:spPr>
          <a:solidFill>
            <a:srgbClr val="FFFFFF"/>
          </a:solidFill>
          <a:ln/>
        </p:spPr>
      </p:sp>
      <p:sp>
        <p:nvSpPr>
          <p:cNvPr id="45060" name="Rectangle 3">
            <a:extLst>
              <a:ext uri="{FF2B5EF4-FFF2-40B4-BE49-F238E27FC236}">
                <a16:creationId xmlns:a16="http://schemas.microsoft.com/office/drawing/2014/main" id="{9B5996BB-8195-AFFA-893C-24DC3E76771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8662157A-AAAE-A684-38F2-939E98EB21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323B859-8376-C543-ACA9-28E3520C766A}" type="slidenum">
              <a:rPr lang="en-US" altLang="en-US" sz="1200"/>
              <a:pPr/>
              <a:t>15</a:t>
            </a:fld>
            <a:endParaRPr lang="en-US" altLang="en-US" sz="1200"/>
          </a:p>
        </p:txBody>
      </p:sp>
      <p:sp>
        <p:nvSpPr>
          <p:cNvPr id="46083" name="Rectangle 2">
            <a:extLst>
              <a:ext uri="{FF2B5EF4-FFF2-40B4-BE49-F238E27FC236}">
                <a16:creationId xmlns:a16="http://schemas.microsoft.com/office/drawing/2014/main" id="{83E95888-6D7C-163E-E205-79B3DEF8CBBA}"/>
              </a:ext>
            </a:extLst>
          </p:cNvPr>
          <p:cNvSpPr>
            <a:spLocks noGrp="1" noRot="1" noChangeAspect="1" noChangeArrowheads="1" noTextEdit="1"/>
          </p:cNvSpPr>
          <p:nvPr>
            <p:ph type="sldImg"/>
          </p:nvPr>
        </p:nvSpPr>
        <p:spPr>
          <a:solidFill>
            <a:srgbClr val="FFFFFF"/>
          </a:solidFill>
          <a:ln/>
        </p:spPr>
      </p:sp>
      <p:sp>
        <p:nvSpPr>
          <p:cNvPr id="46084" name="Rectangle 3">
            <a:extLst>
              <a:ext uri="{FF2B5EF4-FFF2-40B4-BE49-F238E27FC236}">
                <a16:creationId xmlns:a16="http://schemas.microsoft.com/office/drawing/2014/main" id="{42C884D7-D24A-DB70-2F49-17E8A92513C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4F055736-C7BC-B9B6-6255-FF84A26743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815B003-EFB0-A742-862C-C084C09274FD}" type="slidenum">
              <a:rPr lang="en-US" altLang="en-US" sz="1200"/>
              <a:pPr/>
              <a:t>16</a:t>
            </a:fld>
            <a:endParaRPr lang="en-US" altLang="en-US" sz="1200"/>
          </a:p>
        </p:txBody>
      </p:sp>
      <p:sp>
        <p:nvSpPr>
          <p:cNvPr id="47107" name="Rectangle 2">
            <a:extLst>
              <a:ext uri="{FF2B5EF4-FFF2-40B4-BE49-F238E27FC236}">
                <a16:creationId xmlns:a16="http://schemas.microsoft.com/office/drawing/2014/main" id="{3FDBEEB1-8B5E-4E3A-AD54-FD6A3D6919AB}"/>
              </a:ext>
            </a:extLst>
          </p:cNvPr>
          <p:cNvSpPr>
            <a:spLocks noGrp="1" noRot="1" noChangeAspect="1" noChangeArrowheads="1" noTextEdit="1"/>
          </p:cNvSpPr>
          <p:nvPr>
            <p:ph type="sldImg"/>
          </p:nvPr>
        </p:nvSpPr>
        <p:spPr>
          <a:solidFill>
            <a:srgbClr val="FFFFFF"/>
          </a:solidFill>
          <a:ln/>
        </p:spPr>
      </p:sp>
      <p:sp>
        <p:nvSpPr>
          <p:cNvPr id="47108" name="Rectangle 3">
            <a:extLst>
              <a:ext uri="{FF2B5EF4-FFF2-40B4-BE49-F238E27FC236}">
                <a16:creationId xmlns:a16="http://schemas.microsoft.com/office/drawing/2014/main" id="{94A27009-0AD1-846B-9EB8-995C2537B8C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3B90EE6D-7DEF-F9DB-EA49-90347869A7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C1A5C4-F1DE-2E40-9A40-C33C5807624B}" type="slidenum">
              <a:rPr lang="en-US" altLang="en-US" sz="1200"/>
              <a:pPr/>
              <a:t>17</a:t>
            </a:fld>
            <a:endParaRPr lang="en-US" altLang="en-US" sz="1200"/>
          </a:p>
        </p:txBody>
      </p:sp>
      <p:sp>
        <p:nvSpPr>
          <p:cNvPr id="48131" name="Rectangle 2">
            <a:extLst>
              <a:ext uri="{FF2B5EF4-FFF2-40B4-BE49-F238E27FC236}">
                <a16:creationId xmlns:a16="http://schemas.microsoft.com/office/drawing/2014/main" id="{903F3784-327E-9465-9D56-FC932B622121}"/>
              </a:ext>
            </a:extLst>
          </p:cNvPr>
          <p:cNvSpPr>
            <a:spLocks noGrp="1" noRot="1" noChangeAspect="1" noChangeArrowheads="1" noTextEdit="1"/>
          </p:cNvSpPr>
          <p:nvPr>
            <p:ph type="sldImg"/>
          </p:nvPr>
        </p:nvSpPr>
        <p:spPr>
          <a:solidFill>
            <a:srgbClr val="FFFFFF"/>
          </a:solidFill>
          <a:ln/>
        </p:spPr>
      </p:sp>
      <p:sp>
        <p:nvSpPr>
          <p:cNvPr id="48132" name="Rectangle 3">
            <a:extLst>
              <a:ext uri="{FF2B5EF4-FFF2-40B4-BE49-F238E27FC236}">
                <a16:creationId xmlns:a16="http://schemas.microsoft.com/office/drawing/2014/main" id="{5D2D688C-56E3-1C18-9BDF-DC8EBEBBC291}"/>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223B0B83-74A9-4941-D360-7AEBDE7601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19C5C4-475E-2F4D-8685-5570BF59940F}" type="slidenum">
              <a:rPr lang="en-US" altLang="en-US" sz="1200"/>
              <a:pPr/>
              <a:t>18</a:t>
            </a:fld>
            <a:endParaRPr lang="en-US" altLang="en-US" sz="1200"/>
          </a:p>
        </p:txBody>
      </p:sp>
      <p:sp>
        <p:nvSpPr>
          <p:cNvPr id="49155" name="Rectangle 2">
            <a:extLst>
              <a:ext uri="{FF2B5EF4-FFF2-40B4-BE49-F238E27FC236}">
                <a16:creationId xmlns:a16="http://schemas.microsoft.com/office/drawing/2014/main" id="{384EC0A4-2E0E-8F16-41BA-D1B09FA8A9DB}"/>
              </a:ext>
            </a:extLst>
          </p:cNvPr>
          <p:cNvSpPr>
            <a:spLocks noGrp="1" noRot="1" noChangeAspect="1" noChangeArrowheads="1" noTextEdit="1"/>
          </p:cNvSpPr>
          <p:nvPr>
            <p:ph type="sldImg"/>
          </p:nvPr>
        </p:nvSpPr>
        <p:spPr>
          <a:solidFill>
            <a:srgbClr val="FFFFFF"/>
          </a:solidFill>
          <a:ln/>
        </p:spPr>
      </p:sp>
      <p:sp>
        <p:nvSpPr>
          <p:cNvPr id="49156" name="Rectangle 3">
            <a:extLst>
              <a:ext uri="{FF2B5EF4-FFF2-40B4-BE49-F238E27FC236}">
                <a16:creationId xmlns:a16="http://schemas.microsoft.com/office/drawing/2014/main" id="{2E43D20E-E4EF-9D20-9598-403F3159B9F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C60C462-B1E8-FE97-62FE-CBE12558B2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8BDAEC9-2C63-B849-9C55-813C43ABCB69}" type="slidenum">
              <a:rPr lang="en-US" altLang="en-US" sz="1200"/>
              <a:pPr/>
              <a:t>1</a:t>
            </a:fld>
            <a:endParaRPr lang="en-US" altLang="en-US" sz="1200"/>
          </a:p>
        </p:txBody>
      </p:sp>
      <p:sp>
        <p:nvSpPr>
          <p:cNvPr id="31747" name="Rectangle 2">
            <a:extLst>
              <a:ext uri="{FF2B5EF4-FFF2-40B4-BE49-F238E27FC236}">
                <a16:creationId xmlns:a16="http://schemas.microsoft.com/office/drawing/2014/main" id="{F5CB1BAD-41CD-CFB0-9843-5F7F2D7BD1B9}"/>
              </a:ext>
            </a:extLst>
          </p:cNvPr>
          <p:cNvSpPr>
            <a:spLocks noGrp="1" noRot="1" noChangeAspect="1" noChangeArrowheads="1" noTextEdit="1"/>
          </p:cNvSpPr>
          <p:nvPr>
            <p:ph type="sldImg"/>
          </p:nvPr>
        </p:nvSpPr>
        <p:spPr>
          <a:solidFill>
            <a:srgbClr val="FFFFFF"/>
          </a:solidFill>
          <a:ln/>
        </p:spPr>
      </p:sp>
      <p:sp>
        <p:nvSpPr>
          <p:cNvPr id="31748" name="Rectangle 3">
            <a:extLst>
              <a:ext uri="{FF2B5EF4-FFF2-40B4-BE49-F238E27FC236}">
                <a16:creationId xmlns:a16="http://schemas.microsoft.com/office/drawing/2014/main" id="{8B648FD0-4B7A-95CE-558F-3B4CFDA9D0F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FE3BC373-53FE-2750-7FD2-EA8745F0BE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793CBE-8D7F-0A43-98AD-2B998F523F45}" type="slidenum">
              <a:rPr lang="en-US" altLang="en-US" sz="1200"/>
              <a:pPr/>
              <a:t>19</a:t>
            </a:fld>
            <a:endParaRPr lang="en-US" altLang="en-US" sz="1200"/>
          </a:p>
        </p:txBody>
      </p:sp>
      <p:sp>
        <p:nvSpPr>
          <p:cNvPr id="50179" name="Rectangle 2">
            <a:extLst>
              <a:ext uri="{FF2B5EF4-FFF2-40B4-BE49-F238E27FC236}">
                <a16:creationId xmlns:a16="http://schemas.microsoft.com/office/drawing/2014/main" id="{6CB9ABF7-1504-80A8-85AB-7491C6EA6658}"/>
              </a:ext>
            </a:extLst>
          </p:cNvPr>
          <p:cNvSpPr>
            <a:spLocks noGrp="1" noRot="1" noChangeAspect="1" noChangeArrowheads="1" noTextEdit="1"/>
          </p:cNvSpPr>
          <p:nvPr>
            <p:ph type="sldImg"/>
          </p:nvPr>
        </p:nvSpPr>
        <p:spPr>
          <a:solidFill>
            <a:srgbClr val="FFFFFF"/>
          </a:solidFill>
          <a:ln/>
        </p:spPr>
      </p:sp>
      <p:sp>
        <p:nvSpPr>
          <p:cNvPr id="50180" name="Rectangle 3">
            <a:extLst>
              <a:ext uri="{FF2B5EF4-FFF2-40B4-BE49-F238E27FC236}">
                <a16:creationId xmlns:a16="http://schemas.microsoft.com/office/drawing/2014/main" id="{5787C03A-8E56-E583-D56E-3BC82D6E21B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EC51B037-0A17-0FE1-7491-9FBC031A8C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6750A55-E9C1-994F-96F2-A3BF0428742B}" type="slidenum">
              <a:rPr lang="en-US" altLang="en-US" sz="1200"/>
              <a:pPr/>
              <a:t>20</a:t>
            </a:fld>
            <a:endParaRPr lang="en-US" altLang="en-US" sz="1200"/>
          </a:p>
        </p:txBody>
      </p:sp>
      <p:sp>
        <p:nvSpPr>
          <p:cNvPr id="51203" name="Rectangle 2">
            <a:extLst>
              <a:ext uri="{FF2B5EF4-FFF2-40B4-BE49-F238E27FC236}">
                <a16:creationId xmlns:a16="http://schemas.microsoft.com/office/drawing/2014/main" id="{1539BA2C-D69E-8D32-B60C-543F03D43382}"/>
              </a:ext>
            </a:extLst>
          </p:cNvPr>
          <p:cNvSpPr>
            <a:spLocks noGrp="1" noRot="1" noChangeAspect="1" noChangeArrowheads="1" noTextEdit="1"/>
          </p:cNvSpPr>
          <p:nvPr>
            <p:ph type="sldImg"/>
          </p:nvPr>
        </p:nvSpPr>
        <p:spPr>
          <a:solidFill>
            <a:srgbClr val="FFFFFF"/>
          </a:solidFill>
          <a:ln/>
        </p:spPr>
      </p:sp>
      <p:sp>
        <p:nvSpPr>
          <p:cNvPr id="51204" name="Rectangle 3">
            <a:extLst>
              <a:ext uri="{FF2B5EF4-FFF2-40B4-BE49-F238E27FC236}">
                <a16:creationId xmlns:a16="http://schemas.microsoft.com/office/drawing/2014/main" id="{11AE8149-4255-ECEE-34C7-258427B0FAF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059FEDDF-8C36-6EE6-34F1-83ECFE425B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E93F25-5E85-FF4F-AA7A-A8C8F3FF4CD6}" type="slidenum">
              <a:rPr lang="en-US" altLang="en-US" sz="1200"/>
              <a:pPr/>
              <a:t>21</a:t>
            </a:fld>
            <a:endParaRPr lang="en-US" altLang="en-US" sz="1200"/>
          </a:p>
        </p:txBody>
      </p:sp>
      <p:sp>
        <p:nvSpPr>
          <p:cNvPr id="52227" name="Rectangle 2">
            <a:extLst>
              <a:ext uri="{FF2B5EF4-FFF2-40B4-BE49-F238E27FC236}">
                <a16:creationId xmlns:a16="http://schemas.microsoft.com/office/drawing/2014/main" id="{C3875D0A-503E-2E33-BCF2-8AD3AB1AFCDE}"/>
              </a:ext>
            </a:extLst>
          </p:cNvPr>
          <p:cNvSpPr>
            <a:spLocks noGrp="1" noRot="1" noChangeAspect="1" noChangeArrowheads="1" noTextEdit="1"/>
          </p:cNvSpPr>
          <p:nvPr>
            <p:ph type="sldImg"/>
          </p:nvPr>
        </p:nvSpPr>
        <p:spPr>
          <a:solidFill>
            <a:srgbClr val="FFFFFF"/>
          </a:solidFill>
          <a:ln/>
        </p:spPr>
      </p:sp>
      <p:sp>
        <p:nvSpPr>
          <p:cNvPr id="52228" name="Rectangle 3">
            <a:extLst>
              <a:ext uri="{FF2B5EF4-FFF2-40B4-BE49-F238E27FC236}">
                <a16:creationId xmlns:a16="http://schemas.microsoft.com/office/drawing/2014/main" id="{A106FFD0-3C91-1315-D956-3401FAA5E8E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E5F08747-1F4E-797F-9DBF-A001B6D0B5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5ABA2C7-E329-504D-9572-006A3FEFEF53}" type="slidenum">
              <a:rPr lang="en-US" altLang="en-US" sz="1200"/>
              <a:pPr/>
              <a:t>22</a:t>
            </a:fld>
            <a:endParaRPr lang="en-US" altLang="en-US" sz="1200"/>
          </a:p>
        </p:txBody>
      </p:sp>
      <p:sp>
        <p:nvSpPr>
          <p:cNvPr id="53251" name="Rectangle 2">
            <a:extLst>
              <a:ext uri="{FF2B5EF4-FFF2-40B4-BE49-F238E27FC236}">
                <a16:creationId xmlns:a16="http://schemas.microsoft.com/office/drawing/2014/main" id="{AB1EB954-40F3-F6B9-2935-6B6D9B521BFE}"/>
              </a:ext>
            </a:extLst>
          </p:cNvPr>
          <p:cNvSpPr>
            <a:spLocks noGrp="1" noRot="1" noChangeAspect="1" noChangeArrowheads="1" noTextEdit="1"/>
          </p:cNvSpPr>
          <p:nvPr>
            <p:ph type="sldImg"/>
          </p:nvPr>
        </p:nvSpPr>
        <p:spPr>
          <a:solidFill>
            <a:srgbClr val="FFFFFF"/>
          </a:solidFill>
          <a:ln/>
        </p:spPr>
      </p:sp>
      <p:sp>
        <p:nvSpPr>
          <p:cNvPr id="53252" name="Rectangle 3">
            <a:extLst>
              <a:ext uri="{FF2B5EF4-FFF2-40B4-BE49-F238E27FC236}">
                <a16:creationId xmlns:a16="http://schemas.microsoft.com/office/drawing/2014/main" id="{A6D7C190-C917-72C8-7BAD-64C47E0C9B3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BCC4BCC-570B-5F05-75A4-9951B092E3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72597CC-F797-A24E-9A4E-0D13E7B5CDBE}" type="slidenum">
              <a:rPr lang="en-US" altLang="en-US" sz="1200"/>
              <a:pPr/>
              <a:t>23</a:t>
            </a:fld>
            <a:endParaRPr lang="en-US" altLang="en-US" sz="1200"/>
          </a:p>
        </p:txBody>
      </p:sp>
      <p:sp>
        <p:nvSpPr>
          <p:cNvPr id="54275" name="Rectangle 2">
            <a:extLst>
              <a:ext uri="{FF2B5EF4-FFF2-40B4-BE49-F238E27FC236}">
                <a16:creationId xmlns:a16="http://schemas.microsoft.com/office/drawing/2014/main" id="{8E12AE43-93EF-B1B4-CDFB-1335926676F2}"/>
              </a:ext>
            </a:extLst>
          </p:cNvPr>
          <p:cNvSpPr>
            <a:spLocks noGrp="1" noRot="1" noChangeAspect="1" noChangeArrowheads="1" noTextEdit="1"/>
          </p:cNvSpPr>
          <p:nvPr>
            <p:ph type="sldImg"/>
          </p:nvPr>
        </p:nvSpPr>
        <p:spPr>
          <a:solidFill>
            <a:srgbClr val="FFFFFF"/>
          </a:solidFill>
          <a:ln/>
        </p:spPr>
      </p:sp>
      <p:sp>
        <p:nvSpPr>
          <p:cNvPr id="54276" name="Rectangle 3">
            <a:extLst>
              <a:ext uri="{FF2B5EF4-FFF2-40B4-BE49-F238E27FC236}">
                <a16:creationId xmlns:a16="http://schemas.microsoft.com/office/drawing/2014/main" id="{8FA3ADF5-8EF5-F96E-B5DF-026B90FDDCD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2A35B16-50D4-AC5C-C8C5-11B100AD55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DC5F91F-B692-3E40-B005-45CB831FCA52}" type="slidenum">
              <a:rPr lang="en-US" altLang="en-US" sz="1200"/>
              <a:pPr/>
              <a:t>24</a:t>
            </a:fld>
            <a:endParaRPr lang="en-US" altLang="en-US" sz="1200"/>
          </a:p>
        </p:txBody>
      </p:sp>
      <p:sp>
        <p:nvSpPr>
          <p:cNvPr id="55299" name="Rectangle 2">
            <a:extLst>
              <a:ext uri="{FF2B5EF4-FFF2-40B4-BE49-F238E27FC236}">
                <a16:creationId xmlns:a16="http://schemas.microsoft.com/office/drawing/2014/main" id="{28FB31B5-89A0-F81C-B6F2-2E98E6380B74}"/>
              </a:ext>
            </a:extLst>
          </p:cNvPr>
          <p:cNvSpPr>
            <a:spLocks noGrp="1" noRot="1" noChangeAspect="1" noChangeArrowheads="1" noTextEdit="1"/>
          </p:cNvSpPr>
          <p:nvPr>
            <p:ph type="sldImg"/>
          </p:nvPr>
        </p:nvSpPr>
        <p:spPr>
          <a:solidFill>
            <a:srgbClr val="FFFFFF"/>
          </a:solidFill>
          <a:ln/>
        </p:spPr>
      </p:sp>
      <p:sp>
        <p:nvSpPr>
          <p:cNvPr id="55300" name="Rectangle 3">
            <a:extLst>
              <a:ext uri="{FF2B5EF4-FFF2-40B4-BE49-F238E27FC236}">
                <a16:creationId xmlns:a16="http://schemas.microsoft.com/office/drawing/2014/main" id="{7164C747-4BD2-3E80-52F4-2129BB61EDE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0E171F0C-6472-5A8A-018F-30BB04CEE5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4AA5CE-933B-7040-B8F7-699FBCFB0304}" type="slidenum">
              <a:rPr lang="en-US" altLang="en-US" sz="1200"/>
              <a:pPr/>
              <a:t>25</a:t>
            </a:fld>
            <a:endParaRPr lang="en-US" altLang="en-US" sz="1200"/>
          </a:p>
        </p:txBody>
      </p:sp>
      <p:sp>
        <p:nvSpPr>
          <p:cNvPr id="56323" name="Rectangle 2">
            <a:extLst>
              <a:ext uri="{FF2B5EF4-FFF2-40B4-BE49-F238E27FC236}">
                <a16:creationId xmlns:a16="http://schemas.microsoft.com/office/drawing/2014/main" id="{97E1D980-9001-7923-BEB6-4AC7C6EC7CAA}"/>
              </a:ext>
            </a:extLst>
          </p:cNvPr>
          <p:cNvSpPr>
            <a:spLocks noGrp="1" noRot="1" noChangeAspect="1" noChangeArrowheads="1" noTextEdit="1"/>
          </p:cNvSpPr>
          <p:nvPr>
            <p:ph type="sldImg"/>
          </p:nvPr>
        </p:nvSpPr>
        <p:spPr>
          <a:solidFill>
            <a:srgbClr val="FFFFFF"/>
          </a:solidFill>
          <a:ln/>
        </p:spPr>
      </p:sp>
      <p:sp>
        <p:nvSpPr>
          <p:cNvPr id="56324" name="Rectangle 3">
            <a:extLst>
              <a:ext uri="{FF2B5EF4-FFF2-40B4-BE49-F238E27FC236}">
                <a16:creationId xmlns:a16="http://schemas.microsoft.com/office/drawing/2014/main" id="{D6955A53-F906-BC43-EA80-F7395DF3AE8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010AF136-0C39-41F9-1AE7-1012F111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E447BF-8CAC-6344-A4F1-3BCA466DE121}" type="slidenum">
              <a:rPr lang="en-US" altLang="en-US" sz="1200"/>
              <a:pPr/>
              <a:t>26</a:t>
            </a:fld>
            <a:endParaRPr lang="en-US" altLang="en-US" sz="1200"/>
          </a:p>
        </p:txBody>
      </p:sp>
      <p:sp>
        <p:nvSpPr>
          <p:cNvPr id="57347" name="Rectangle 2">
            <a:extLst>
              <a:ext uri="{FF2B5EF4-FFF2-40B4-BE49-F238E27FC236}">
                <a16:creationId xmlns:a16="http://schemas.microsoft.com/office/drawing/2014/main" id="{16217221-AE2D-7701-CD8B-4728AFD4374B}"/>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D6D01C4D-B101-C1E3-F495-54444F76AA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2F687A3-C8ED-074B-DDA7-409A409164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58392F-FD01-BC46-9577-EB646B20A1C0}" type="slidenum">
              <a:rPr lang="en-US" altLang="en-US" sz="1200"/>
              <a:pPr/>
              <a:t>2</a:t>
            </a:fld>
            <a:endParaRPr lang="en-US" altLang="en-US" sz="1200"/>
          </a:p>
        </p:txBody>
      </p:sp>
      <p:sp>
        <p:nvSpPr>
          <p:cNvPr id="32771" name="Rectangle 2">
            <a:extLst>
              <a:ext uri="{FF2B5EF4-FFF2-40B4-BE49-F238E27FC236}">
                <a16:creationId xmlns:a16="http://schemas.microsoft.com/office/drawing/2014/main" id="{68214024-FE1B-D6C9-C4A5-D8E15FC1608C}"/>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CC067342-4D4C-293E-5248-BB2501A8A6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Make circle words appear separately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DD598125-4FF3-B820-CB24-C756C69E0C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B6A8AA-E76D-2A45-A984-7846ADED3C76}" type="slidenum">
              <a:rPr lang="en-US" altLang="en-US" sz="1200"/>
              <a:pPr/>
              <a:t>3</a:t>
            </a:fld>
            <a:endParaRPr lang="en-US" altLang="en-US" sz="1200"/>
          </a:p>
        </p:txBody>
      </p:sp>
      <p:sp>
        <p:nvSpPr>
          <p:cNvPr id="33795" name="Rectangle 2">
            <a:extLst>
              <a:ext uri="{FF2B5EF4-FFF2-40B4-BE49-F238E27FC236}">
                <a16:creationId xmlns:a16="http://schemas.microsoft.com/office/drawing/2014/main" id="{96CAEEA4-46E6-35F4-6F92-22002387FC40}"/>
              </a:ext>
            </a:extLst>
          </p:cNvPr>
          <p:cNvSpPr>
            <a:spLocks noGrp="1" noRot="1" noChangeAspect="1" noChangeArrowheads="1" noTextEdit="1"/>
          </p:cNvSpPr>
          <p:nvPr>
            <p:ph type="sldImg"/>
          </p:nvPr>
        </p:nvSpPr>
        <p:spPr>
          <a:solidFill>
            <a:srgbClr val="FFFFFF"/>
          </a:solidFill>
          <a:ln/>
        </p:spPr>
      </p:sp>
      <p:sp>
        <p:nvSpPr>
          <p:cNvPr id="33796" name="Rectangle 3">
            <a:extLst>
              <a:ext uri="{FF2B5EF4-FFF2-40B4-BE49-F238E27FC236}">
                <a16:creationId xmlns:a16="http://schemas.microsoft.com/office/drawing/2014/main" id="{4764F188-C87D-B187-1FFD-248E3271A0A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C083051-147B-24CD-0D16-D2BEB3849C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ECFF4B-C998-1F40-9855-79DBC791A443}" type="slidenum">
              <a:rPr lang="en-US" altLang="en-US" sz="1200"/>
              <a:pPr/>
              <a:t>4</a:t>
            </a:fld>
            <a:endParaRPr lang="en-US" altLang="en-US" sz="1200"/>
          </a:p>
        </p:txBody>
      </p:sp>
      <p:sp>
        <p:nvSpPr>
          <p:cNvPr id="34819" name="Rectangle 2">
            <a:extLst>
              <a:ext uri="{FF2B5EF4-FFF2-40B4-BE49-F238E27FC236}">
                <a16:creationId xmlns:a16="http://schemas.microsoft.com/office/drawing/2014/main" id="{29894688-69C3-9CB2-C70B-4242775746C4}"/>
              </a:ext>
            </a:extLst>
          </p:cNvPr>
          <p:cNvSpPr>
            <a:spLocks noGrp="1" noRot="1" noChangeAspect="1" noChangeArrowheads="1" noTextEdit="1"/>
          </p:cNvSpPr>
          <p:nvPr>
            <p:ph type="sldImg"/>
          </p:nvPr>
        </p:nvSpPr>
        <p:spPr>
          <a:solidFill>
            <a:srgbClr val="FFFFFF"/>
          </a:solidFill>
          <a:ln/>
        </p:spPr>
      </p:sp>
      <p:sp>
        <p:nvSpPr>
          <p:cNvPr id="34820" name="Rectangle 3">
            <a:extLst>
              <a:ext uri="{FF2B5EF4-FFF2-40B4-BE49-F238E27FC236}">
                <a16:creationId xmlns:a16="http://schemas.microsoft.com/office/drawing/2014/main" id="{3CEF7FBE-28BA-A5CB-4BF5-D3175023AA9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9861FED-E7A0-DF8F-205E-035E0A0531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CE41DE7-E639-1646-BAED-0E4E34BEB96A}" type="slidenum">
              <a:rPr lang="en-US" altLang="en-US" sz="1200"/>
              <a:pPr/>
              <a:t>5</a:t>
            </a:fld>
            <a:endParaRPr lang="en-US" altLang="en-US" sz="1200"/>
          </a:p>
        </p:txBody>
      </p:sp>
      <p:sp>
        <p:nvSpPr>
          <p:cNvPr id="35843" name="Rectangle 2">
            <a:extLst>
              <a:ext uri="{FF2B5EF4-FFF2-40B4-BE49-F238E27FC236}">
                <a16:creationId xmlns:a16="http://schemas.microsoft.com/office/drawing/2014/main" id="{7A576397-0A93-F7F7-5CC5-B52D4BE5ABA0}"/>
              </a:ext>
            </a:extLst>
          </p:cNvPr>
          <p:cNvSpPr>
            <a:spLocks noGrp="1" noRot="1" noChangeAspect="1" noChangeArrowheads="1" noTextEdit="1"/>
          </p:cNvSpPr>
          <p:nvPr>
            <p:ph type="sldImg"/>
          </p:nvPr>
        </p:nvSpPr>
        <p:spPr>
          <a:solidFill>
            <a:srgbClr val="FFFFFF"/>
          </a:solidFill>
          <a:ln/>
        </p:spPr>
      </p:sp>
      <p:sp>
        <p:nvSpPr>
          <p:cNvPr id="35844" name="Rectangle 3">
            <a:extLst>
              <a:ext uri="{FF2B5EF4-FFF2-40B4-BE49-F238E27FC236}">
                <a16:creationId xmlns:a16="http://schemas.microsoft.com/office/drawing/2014/main" id="{0D46CE03-0A17-9AEE-829D-0FB5010E1BF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3BDA3AF-A467-F9FE-85F6-6F2688B3D3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CCD0F1-716E-024F-851B-327B78A84DA8}" type="slidenum">
              <a:rPr lang="en-US" altLang="en-US" sz="1200"/>
              <a:pPr/>
              <a:t>6</a:t>
            </a:fld>
            <a:endParaRPr lang="en-US" altLang="en-US" sz="1200"/>
          </a:p>
        </p:txBody>
      </p:sp>
      <p:sp>
        <p:nvSpPr>
          <p:cNvPr id="36867" name="Rectangle 2">
            <a:extLst>
              <a:ext uri="{FF2B5EF4-FFF2-40B4-BE49-F238E27FC236}">
                <a16:creationId xmlns:a16="http://schemas.microsoft.com/office/drawing/2014/main" id="{AD1C84A9-4D3D-DA1E-2340-EF8B638B15B8}"/>
              </a:ext>
            </a:extLst>
          </p:cNvPr>
          <p:cNvSpPr>
            <a:spLocks noGrp="1" noRot="1" noChangeAspect="1" noChangeArrowheads="1" noTextEdit="1"/>
          </p:cNvSpPr>
          <p:nvPr>
            <p:ph type="sldImg"/>
          </p:nvPr>
        </p:nvSpPr>
        <p:spPr>
          <a:solidFill>
            <a:srgbClr val="FFFFFF"/>
          </a:solidFill>
          <a:ln/>
        </p:spPr>
      </p:sp>
      <p:sp>
        <p:nvSpPr>
          <p:cNvPr id="36868" name="Rectangle 3">
            <a:extLst>
              <a:ext uri="{FF2B5EF4-FFF2-40B4-BE49-F238E27FC236}">
                <a16:creationId xmlns:a16="http://schemas.microsoft.com/office/drawing/2014/main" id="{E1CD7C52-1088-F02C-501E-E72E179F0C9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5AE11B6-FD49-526B-C0A1-40AA509ABB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EB8F86-9588-814B-90A6-60F97E0686CA}" type="slidenum">
              <a:rPr lang="en-US" altLang="en-US" sz="1200"/>
              <a:pPr/>
              <a:t>7</a:t>
            </a:fld>
            <a:endParaRPr lang="en-US" altLang="en-US" sz="1200"/>
          </a:p>
        </p:txBody>
      </p:sp>
      <p:sp>
        <p:nvSpPr>
          <p:cNvPr id="37891" name="Rectangle 2">
            <a:extLst>
              <a:ext uri="{FF2B5EF4-FFF2-40B4-BE49-F238E27FC236}">
                <a16:creationId xmlns:a16="http://schemas.microsoft.com/office/drawing/2014/main" id="{ECAD46F6-CE0F-F79F-7B4A-66F6D86718A8}"/>
              </a:ext>
            </a:extLst>
          </p:cNvPr>
          <p:cNvSpPr>
            <a:spLocks noGrp="1" noRot="1" noChangeAspect="1" noChangeArrowheads="1" noTextEdit="1"/>
          </p:cNvSpPr>
          <p:nvPr>
            <p:ph type="sldImg"/>
          </p:nvPr>
        </p:nvSpPr>
        <p:spPr>
          <a:solidFill>
            <a:srgbClr val="FFFFFF"/>
          </a:solidFill>
          <a:ln/>
        </p:spPr>
      </p:sp>
      <p:sp>
        <p:nvSpPr>
          <p:cNvPr id="37892" name="Rectangle 3">
            <a:extLst>
              <a:ext uri="{FF2B5EF4-FFF2-40B4-BE49-F238E27FC236}">
                <a16:creationId xmlns:a16="http://schemas.microsoft.com/office/drawing/2014/main" id="{4BFF7E16-5895-5C7A-2E8D-2222A5272A9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4CCFFBF8-E208-DCDB-12FF-9179805565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4DA34F-9D23-1042-B58F-3994B710D590}" type="slidenum">
              <a:rPr lang="en-US" altLang="en-US" sz="1200"/>
              <a:pPr/>
              <a:t>8</a:t>
            </a:fld>
            <a:endParaRPr lang="en-US" altLang="en-US" sz="1200"/>
          </a:p>
        </p:txBody>
      </p:sp>
      <p:sp>
        <p:nvSpPr>
          <p:cNvPr id="38915" name="Rectangle 2">
            <a:extLst>
              <a:ext uri="{FF2B5EF4-FFF2-40B4-BE49-F238E27FC236}">
                <a16:creationId xmlns:a16="http://schemas.microsoft.com/office/drawing/2014/main" id="{E7408718-59DD-C347-2E9D-A0F6375ACE2F}"/>
              </a:ext>
            </a:extLst>
          </p:cNvPr>
          <p:cNvSpPr>
            <a:spLocks noGrp="1" noRot="1" noChangeAspect="1" noChangeArrowheads="1" noTextEdit="1"/>
          </p:cNvSpPr>
          <p:nvPr>
            <p:ph type="sldImg"/>
          </p:nvPr>
        </p:nvSpPr>
        <p:spPr>
          <a:solidFill>
            <a:srgbClr val="FFFFFF"/>
          </a:solidFill>
          <a:ln/>
        </p:spPr>
      </p:sp>
      <p:sp>
        <p:nvSpPr>
          <p:cNvPr id="38916" name="Rectangle 3">
            <a:extLst>
              <a:ext uri="{FF2B5EF4-FFF2-40B4-BE49-F238E27FC236}">
                <a16:creationId xmlns:a16="http://schemas.microsoft.com/office/drawing/2014/main" id="{5E3272EF-6A51-4ECE-8BF3-3A1DCB3652A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C1BB08C-C2D1-CDC6-78C8-A264A23731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66F3C7-0753-84AF-533A-3DB5F64820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1C5DC3-D12D-5ABB-9F0E-91B7BEB6F2E6}"/>
              </a:ext>
            </a:extLst>
          </p:cNvPr>
          <p:cNvSpPr>
            <a:spLocks noGrp="1" noChangeArrowheads="1"/>
          </p:cNvSpPr>
          <p:nvPr>
            <p:ph type="sldNum" sz="quarter" idx="12"/>
          </p:nvPr>
        </p:nvSpPr>
        <p:spPr>
          <a:ln/>
        </p:spPr>
        <p:txBody>
          <a:bodyPr/>
          <a:lstStyle>
            <a:lvl1pPr>
              <a:defRPr/>
            </a:lvl1pPr>
          </a:lstStyle>
          <a:p>
            <a:fld id="{86AA4DC9-1862-2F4B-A6AA-B04590678BBC}" type="slidenum">
              <a:rPr lang="en-US" altLang="en-US"/>
              <a:pPr/>
              <a:t>‹#›</a:t>
            </a:fld>
            <a:endParaRPr lang="en-US" altLang="en-US"/>
          </a:p>
        </p:txBody>
      </p:sp>
    </p:spTree>
    <p:extLst>
      <p:ext uri="{BB962C8B-B14F-4D97-AF65-F5344CB8AC3E}">
        <p14:creationId xmlns:p14="http://schemas.microsoft.com/office/powerpoint/2010/main" val="1909667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2A8BF8-21AD-3F94-F210-69B18673A3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789B44-BC15-D29B-0EAA-F59A4427A9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0440252-2894-D251-E0AF-984882295E2A}"/>
              </a:ext>
            </a:extLst>
          </p:cNvPr>
          <p:cNvSpPr>
            <a:spLocks noGrp="1" noChangeArrowheads="1"/>
          </p:cNvSpPr>
          <p:nvPr>
            <p:ph type="sldNum" sz="quarter" idx="12"/>
          </p:nvPr>
        </p:nvSpPr>
        <p:spPr>
          <a:ln/>
        </p:spPr>
        <p:txBody>
          <a:bodyPr/>
          <a:lstStyle>
            <a:lvl1pPr>
              <a:defRPr/>
            </a:lvl1pPr>
          </a:lstStyle>
          <a:p>
            <a:fld id="{2BF473E3-552D-E247-8422-5173E0A50391}" type="slidenum">
              <a:rPr lang="en-US" altLang="en-US"/>
              <a:pPr/>
              <a:t>‹#›</a:t>
            </a:fld>
            <a:endParaRPr lang="en-US" altLang="en-US"/>
          </a:p>
        </p:txBody>
      </p:sp>
    </p:spTree>
    <p:extLst>
      <p:ext uri="{BB962C8B-B14F-4D97-AF65-F5344CB8AC3E}">
        <p14:creationId xmlns:p14="http://schemas.microsoft.com/office/powerpoint/2010/main" val="396145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81F84F-B8EB-8D5B-1B82-D419B86E229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E0916C-B0B0-CE76-F626-E8BBFA6EE8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1969C90-FB12-94FF-2844-DD887AC0DDBA}"/>
              </a:ext>
            </a:extLst>
          </p:cNvPr>
          <p:cNvSpPr>
            <a:spLocks noGrp="1" noChangeArrowheads="1"/>
          </p:cNvSpPr>
          <p:nvPr>
            <p:ph type="sldNum" sz="quarter" idx="12"/>
          </p:nvPr>
        </p:nvSpPr>
        <p:spPr>
          <a:ln/>
        </p:spPr>
        <p:txBody>
          <a:bodyPr/>
          <a:lstStyle>
            <a:lvl1pPr>
              <a:defRPr/>
            </a:lvl1pPr>
          </a:lstStyle>
          <a:p>
            <a:fld id="{643E196F-1F6C-2449-B461-3F6E1303AE63}" type="slidenum">
              <a:rPr lang="en-US" altLang="en-US"/>
              <a:pPr/>
              <a:t>‹#›</a:t>
            </a:fld>
            <a:endParaRPr lang="en-US" altLang="en-US"/>
          </a:p>
        </p:txBody>
      </p:sp>
    </p:spTree>
    <p:extLst>
      <p:ext uri="{BB962C8B-B14F-4D97-AF65-F5344CB8AC3E}">
        <p14:creationId xmlns:p14="http://schemas.microsoft.com/office/powerpoint/2010/main" val="2174201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FFCF0D1-CD8E-15A1-CB48-34F8085ADC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4B31EF3-04D6-9578-80FF-5CA3ADBD14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1A5F319-A4C2-B80C-2156-DAA2632D420D}"/>
              </a:ext>
            </a:extLst>
          </p:cNvPr>
          <p:cNvSpPr>
            <a:spLocks noGrp="1" noChangeArrowheads="1"/>
          </p:cNvSpPr>
          <p:nvPr>
            <p:ph type="sldNum" sz="quarter" idx="12"/>
          </p:nvPr>
        </p:nvSpPr>
        <p:spPr>
          <a:ln/>
        </p:spPr>
        <p:txBody>
          <a:bodyPr/>
          <a:lstStyle>
            <a:lvl1pPr>
              <a:defRPr/>
            </a:lvl1pPr>
          </a:lstStyle>
          <a:p>
            <a:fld id="{FDD95470-35BE-324D-9133-6783330AB2D0}" type="slidenum">
              <a:rPr lang="en-US" altLang="en-US"/>
              <a:pPr/>
              <a:t>‹#›</a:t>
            </a:fld>
            <a:endParaRPr lang="en-US" altLang="en-US"/>
          </a:p>
        </p:txBody>
      </p:sp>
    </p:spTree>
    <p:extLst>
      <p:ext uri="{BB962C8B-B14F-4D97-AF65-F5344CB8AC3E}">
        <p14:creationId xmlns:p14="http://schemas.microsoft.com/office/powerpoint/2010/main" val="216725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A526344-7511-7FE0-BA4B-0A29F4AD6D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196965F-50EF-579F-44D2-CB14D77162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443B57A-3F52-C19D-DB93-4D3F30AD6700}"/>
              </a:ext>
            </a:extLst>
          </p:cNvPr>
          <p:cNvSpPr>
            <a:spLocks noGrp="1" noChangeArrowheads="1"/>
          </p:cNvSpPr>
          <p:nvPr>
            <p:ph type="sldNum" sz="quarter" idx="12"/>
          </p:nvPr>
        </p:nvSpPr>
        <p:spPr>
          <a:ln/>
        </p:spPr>
        <p:txBody>
          <a:bodyPr/>
          <a:lstStyle>
            <a:lvl1pPr>
              <a:defRPr/>
            </a:lvl1pPr>
          </a:lstStyle>
          <a:p>
            <a:fld id="{74616686-5397-AA41-BE32-4642D33D4608}" type="slidenum">
              <a:rPr lang="en-US" altLang="en-US"/>
              <a:pPr/>
              <a:t>‹#›</a:t>
            </a:fld>
            <a:endParaRPr lang="en-US" altLang="en-US"/>
          </a:p>
        </p:txBody>
      </p:sp>
    </p:spTree>
    <p:extLst>
      <p:ext uri="{BB962C8B-B14F-4D97-AF65-F5344CB8AC3E}">
        <p14:creationId xmlns:p14="http://schemas.microsoft.com/office/powerpoint/2010/main" val="29074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15EF4E8-7176-897B-FF7D-39743D3646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8DC3D3-53FC-D451-43FC-FE932D4D15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C4300D-391B-9579-5AC1-2C294311C105}"/>
              </a:ext>
            </a:extLst>
          </p:cNvPr>
          <p:cNvSpPr>
            <a:spLocks noGrp="1" noChangeArrowheads="1"/>
          </p:cNvSpPr>
          <p:nvPr>
            <p:ph type="sldNum" sz="quarter" idx="12"/>
          </p:nvPr>
        </p:nvSpPr>
        <p:spPr>
          <a:ln/>
        </p:spPr>
        <p:txBody>
          <a:bodyPr/>
          <a:lstStyle>
            <a:lvl1pPr>
              <a:defRPr/>
            </a:lvl1pPr>
          </a:lstStyle>
          <a:p>
            <a:fld id="{0D99D451-39F4-B54D-9DCE-54CAC3D8012E}" type="slidenum">
              <a:rPr lang="en-US" altLang="en-US"/>
              <a:pPr/>
              <a:t>‹#›</a:t>
            </a:fld>
            <a:endParaRPr lang="en-US" altLang="en-US"/>
          </a:p>
        </p:txBody>
      </p:sp>
    </p:spTree>
    <p:extLst>
      <p:ext uri="{BB962C8B-B14F-4D97-AF65-F5344CB8AC3E}">
        <p14:creationId xmlns:p14="http://schemas.microsoft.com/office/powerpoint/2010/main" val="112225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B048701-2CFA-FDDE-7EF9-B08124EF7D4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5BA94A9-641D-5EE9-2E1C-2DAA92408A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FDB50E5-C597-7CFC-057B-9BFD4E3FF60A}"/>
              </a:ext>
            </a:extLst>
          </p:cNvPr>
          <p:cNvSpPr>
            <a:spLocks noGrp="1" noChangeArrowheads="1"/>
          </p:cNvSpPr>
          <p:nvPr>
            <p:ph type="sldNum" sz="quarter" idx="12"/>
          </p:nvPr>
        </p:nvSpPr>
        <p:spPr>
          <a:ln/>
        </p:spPr>
        <p:txBody>
          <a:bodyPr/>
          <a:lstStyle>
            <a:lvl1pPr>
              <a:defRPr/>
            </a:lvl1pPr>
          </a:lstStyle>
          <a:p>
            <a:fld id="{AAB51715-5D48-904B-A098-E4F14F6B4D1F}" type="slidenum">
              <a:rPr lang="en-US" altLang="en-US"/>
              <a:pPr/>
              <a:t>‹#›</a:t>
            </a:fld>
            <a:endParaRPr lang="en-US" altLang="en-US"/>
          </a:p>
        </p:txBody>
      </p:sp>
    </p:spTree>
    <p:extLst>
      <p:ext uri="{BB962C8B-B14F-4D97-AF65-F5344CB8AC3E}">
        <p14:creationId xmlns:p14="http://schemas.microsoft.com/office/powerpoint/2010/main" val="401926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08F671F-E74D-08A8-3F8D-38BE83D5ABF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F803F83-0B16-0B84-8B87-17EAC2FEF8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DCA9D31-A1A0-FC02-4D15-EB6560BEE2A8}"/>
              </a:ext>
            </a:extLst>
          </p:cNvPr>
          <p:cNvSpPr>
            <a:spLocks noGrp="1" noChangeArrowheads="1"/>
          </p:cNvSpPr>
          <p:nvPr>
            <p:ph type="sldNum" sz="quarter" idx="12"/>
          </p:nvPr>
        </p:nvSpPr>
        <p:spPr>
          <a:ln/>
        </p:spPr>
        <p:txBody>
          <a:bodyPr/>
          <a:lstStyle>
            <a:lvl1pPr>
              <a:defRPr/>
            </a:lvl1pPr>
          </a:lstStyle>
          <a:p>
            <a:fld id="{DD786C8E-2EC3-1B4F-9BA6-AE514A7E6054}" type="slidenum">
              <a:rPr lang="en-US" altLang="en-US"/>
              <a:pPr/>
              <a:t>‹#›</a:t>
            </a:fld>
            <a:endParaRPr lang="en-US" altLang="en-US"/>
          </a:p>
        </p:txBody>
      </p:sp>
    </p:spTree>
    <p:extLst>
      <p:ext uri="{BB962C8B-B14F-4D97-AF65-F5344CB8AC3E}">
        <p14:creationId xmlns:p14="http://schemas.microsoft.com/office/powerpoint/2010/main" val="3517542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35BDE970-058A-5A9A-19F0-B1DCA61CFDF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3007400-AA1D-C323-D0BE-F99126900A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6672474-F3B0-6125-BDDA-F66A14A3C89C}"/>
              </a:ext>
            </a:extLst>
          </p:cNvPr>
          <p:cNvSpPr>
            <a:spLocks noGrp="1" noChangeArrowheads="1"/>
          </p:cNvSpPr>
          <p:nvPr>
            <p:ph type="sldNum" sz="quarter" idx="12"/>
          </p:nvPr>
        </p:nvSpPr>
        <p:spPr>
          <a:ln/>
        </p:spPr>
        <p:txBody>
          <a:bodyPr/>
          <a:lstStyle>
            <a:lvl1pPr>
              <a:defRPr/>
            </a:lvl1pPr>
          </a:lstStyle>
          <a:p>
            <a:fld id="{A5A13F0F-1246-AE4A-89F7-5E0E9D5C2D4E}" type="slidenum">
              <a:rPr lang="en-US" altLang="en-US"/>
              <a:pPr/>
              <a:t>‹#›</a:t>
            </a:fld>
            <a:endParaRPr lang="en-US" altLang="en-US"/>
          </a:p>
        </p:txBody>
      </p:sp>
    </p:spTree>
    <p:extLst>
      <p:ext uri="{BB962C8B-B14F-4D97-AF65-F5344CB8AC3E}">
        <p14:creationId xmlns:p14="http://schemas.microsoft.com/office/powerpoint/2010/main" val="8149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77F2598-10A4-3B97-F147-56A8B2274B0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9FFB7D2-9C1B-4EFC-1A9F-EAECE8407F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99D5CB6-D7B7-8937-BEB1-DBF2154FA94F}"/>
              </a:ext>
            </a:extLst>
          </p:cNvPr>
          <p:cNvSpPr>
            <a:spLocks noGrp="1" noChangeArrowheads="1"/>
          </p:cNvSpPr>
          <p:nvPr>
            <p:ph type="sldNum" sz="quarter" idx="12"/>
          </p:nvPr>
        </p:nvSpPr>
        <p:spPr>
          <a:ln/>
        </p:spPr>
        <p:txBody>
          <a:bodyPr/>
          <a:lstStyle>
            <a:lvl1pPr>
              <a:defRPr/>
            </a:lvl1pPr>
          </a:lstStyle>
          <a:p>
            <a:fld id="{45449FE2-D8E9-D244-851F-1B54579ABF3E}" type="slidenum">
              <a:rPr lang="en-US" altLang="en-US"/>
              <a:pPr/>
              <a:t>‹#›</a:t>
            </a:fld>
            <a:endParaRPr lang="en-US" altLang="en-US"/>
          </a:p>
        </p:txBody>
      </p:sp>
    </p:spTree>
    <p:extLst>
      <p:ext uri="{BB962C8B-B14F-4D97-AF65-F5344CB8AC3E}">
        <p14:creationId xmlns:p14="http://schemas.microsoft.com/office/powerpoint/2010/main" val="1512463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63E7E21-EA48-9540-8FF8-C47D1C651E7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B81970D-C668-EBCD-4B4A-6207C0A5B7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726F58B-85D0-FB4A-9149-49D384011B55}"/>
              </a:ext>
            </a:extLst>
          </p:cNvPr>
          <p:cNvSpPr>
            <a:spLocks noGrp="1" noChangeArrowheads="1"/>
          </p:cNvSpPr>
          <p:nvPr>
            <p:ph type="sldNum" sz="quarter" idx="12"/>
          </p:nvPr>
        </p:nvSpPr>
        <p:spPr>
          <a:ln/>
        </p:spPr>
        <p:txBody>
          <a:bodyPr/>
          <a:lstStyle>
            <a:lvl1pPr>
              <a:defRPr/>
            </a:lvl1pPr>
          </a:lstStyle>
          <a:p>
            <a:fld id="{ED22B32E-C27B-C141-8E77-A25809A90250}" type="slidenum">
              <a:rPr lang="en-US" altLang="en-US"/>
              <a:pPr/>
              <a:t>‹#›</a:t>
            </a:fld>
            <a:endParaRPr lang="en-US" altLang="en-US"/>
          </a:p>
        </p:txBody>
      </p:sp>
    </p:spTree>
    <p:extLst>
      <p:ext uri="{BB962C8B-B14F-4D97-AF65-F5344CB8AC3E}">
        <p14:creationId xmlns:p14="http://schemas.microsoft.com/office/powerpoint/2010/main" val="137720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2596AEE-99CB-504C-316A-9E17DF75A19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AAA299D-48D3-A1CD-A412-B8D5A749BA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12D7AAA-F5F5-13A5-9803-B6A52CD08FC3}"/>
              </a:ext>
            </a:extLst>
          </p:cNvPr>
          <p:cNvSpPr>
            <a:spLocks noGrp="1" noChangeArrowheads="1"/>
          </p:cNvSpPr>
          <p:nvPr>
            <p:ph type="sldNum" sz="quarter" idx="12"/>
          </p:nvPr>
        </p:nvSpPr>
        <p:spPr>
          <a:ln/>
        </p:spPr>
        <p:txBody>
          <a:bodyPr/>
          <a:lstStyle>
            <a:lvl1pPr>
              <a:defRPr/>
            </a:lvl1pPr>
          </a:lstStyle>
          <a:p>
            <a:fld id="{91D8100B-BFF4-7049-96F1-80C060403441}" type="slidenum">
              <a:rPr lang="en-US" altLang="en-US"/>
              <a:pPr/>
              <a:t>‹#›</a:t>
            </a:fld>
            <a:endParaRPr lang="en-US" altLang="en-US"/>
          </a:p>
        </p:txBody>
      </p:sp>
    </p:spTree>
    <p:extLst>
      <p:ext uri="{BB962C8B-B14F-4D97-AF65-F5344CB8AC3E}">
        <p14:creationId xmlns:p14="http://schemas.microsoft.com/office/powerpoint/2010/main" val="337458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D270E99-5022-CA5D-82CF-3EB977D6E0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10438" y="-3175"/>
            <a:ext cx="185261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406717E-C123-CE89-4F5B-D317F36D8838}"/>
              </a:ext>
            </a:extLst>
          </p:cNvPr>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E9BE7831-DA3F-D3E0-D3EC-50A4F1233F6E}"/>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pitchFamily="-128" charset="-128"/>
              </a:defRPr>
            </a:lvl1pPr>
          </a:lstStyle>
          <a:p>
            <a:pPr>
              <a:defRPr/>
            </a:pPr>
            <a:endParaRPr lang="en-US"/>
          </a:p>
        </p:txBody>
      </p:sp>
      <p:sp>
        <p:nvSpPr>
          <p:cNvPr id="3077" name="Rectangle 5">
            <a:extLst>
              <a:ext uri="{FF2B5EF4-FFF2-40B4-BE49-F238E27FC236}">
                <a16:creationId xmlns:a16="http://schemas.microsoft.com/office/drawing/2014/main" id="{FE155DFB-196A-77E5-06A1-CA195B2C065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ea typeface="ＭＳ Ｐゴシック" pitchFamily="-128" charset="-128"/>
              </a:defRPr>
            </a:lvl1pPr>
          </a:lstStyle>
          <a:p>
            <a:pPr>
              <a:defRPr/>
            </a:pPr>
            <a:endParaRPr lang="en-US"/>
          </a:p>
        </p:txBody>
      </p:sp>
      <p:sp>
        <p:nvSpPr>
          <p:cNvPr id="3078" name="Rectangle 6">
            <a:extLst>
              <a:ext uri="{FF2B5EF4-FFF2-40B4-BE49-F238E27FC236}">
                <a16:creationId xmlns:a16="http://schemas.microsoft.com/office/drawing/2014/main" id="{68D37C2E-4442-CAB4-1784-75A600C38D1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24E3E2D4-24B0-2C4F-813E-F201B9A2C4FB}" type="slidenum">
              <a:rPr lang="en-US" altLang="en-US"/>
              <a:pPr/>
              <a:t>‹#›</a:t>
            </a:fld>
            <a:endParaRPr lang="en-US" altLang="en-US"/>
          </a:p>
        </p:txBody>
      </p:sp>
      <p:sp>
        <p:nvSpPr>
          <p:cNvPr id="3079" name="Line 7">
            <a:extLst>
              <a:ext uri="{FF2B5EF4-FFF2-40B4-BE49-F238E27FC236}">
                <a16:creationId xmlns:a16="http://schemas.microsoft.com/office/drawing/2014/main" id="{BDB0E3C4-2450-EB31-4A54-AEA3E9C08E9D}"/>
              </a:ext>
            </a:extLst>
          </p:cNvPr>
          <p:cNvSpPr>
            <a:spLocks noChangeShapeType="1"/>
          </p:cNvSpPr>
          <p:nvPr/>
        </p:nvSpPr>
        <p:spPr bwMode="auto">
          <a:xfrm>
            <a:off x="0" y="533400"/>
            <a:ext cx="7315200" cy="0"/>
          </a:xfrm>
          <a:prstGeom prst="line">
            <a:avLst/>
          </a:prstGeom>
          <a:noFill/>
          <a:ln w="76200" cmpd="tri">
            <a:solidFill>
              <a:srgbClr val="AB009D"/>
            </a:solidFill>
            <a:round/>
            <a:headEnd/>
            <a:tailEnd/>
          </a:ln>
        </p:spPr>
        <p:txBody>
          <a:bodyPr wrap="none" anchor="ctr"/>
          <a:lstStyle/>
          <a:p>
            <a:pPr>
              <a:defRPr/>
            </a:pPr>
            <a:endParaRPr lang="en-US">
              <a:latin typeface="Arial" charset="0"/>
              <a:ea typeface="ＭＳ Ｐゴシック" pitchFamily="-128" charset="-128"/>
            </a:endParaRPr>
          </a:p>
        </p:txBody>
      </p:sp>
      <p:sp>
        <p:nvSpPr>
          <p:cNvPr id="3080" name="Text Box 8">
            <a:extLst>
              <a:ext uri="{FF2B5EF4-FFF2-40B4-BE49-F238E27FC236}">
                <a16:creationId xmlns:a16="http://schemas.microsoft.com/office/drawing/2014/main" id="{74681CCF-6AFC-567F-BA7C-260889D85F1E}"/>
              </a:ext>
            </a:extLst>
          </p:cNvPr>
          <p:cNvSpPr txBox="1">
            <a:spLocks noChangeArrowheads="1"/>
          </p:cNvSpPr>
          <p:nvPr/>
        </p:nvSpPr>
        <p:spPr bwMode="auto">
          <a:xfrm>
            <a:off x="304800" y="609600"/>
            <a:ext cx="6348413" cy="457200"/>
          </a:xfrm>
          <a:prstGeom prst="rect">
            <a:avLst/>
          </a:prstGeom>
          <a:noFill/>
          <a:ln w="9525">
            <a:noFill/>
            <a:miter lim="800000"/>
            <a:headEnd/>
            <a:tailEnd/>
          </a:ln>
        </p:spPr>
        <p:txBody>
          <a:bodyPr wrap="none">
            <a:spAutoFit/>
          </a:bodyPr>
          <a:lstStyle/>
          <a:p>
            <a:pPr>
              <a:defRPr/>
            </a:pPr>
            <a:r>
              <a:rPr lang="en-US">
                <a:solidFill>
                  <a:srgbClr val="AB009D"/>
                </a:solidFill>
                <a:latin typeface="Arial Black" pitchFamily="1" charset="0"/>
                <a:ea typeface="ＭＳ Ｐゴシック" pitchFamily="-128" charset="-128"/>
              </a:rPr>
              <a:t>Student-Directed Transition Planning</a:t>
            </a:r>
          </a:p>
        </p:txBody>
      </p:sp>
      <p:sp>
        <p:nvSpPr>
          <p:cNvPr id="3081" name="Line 9">
            <a:extLst>
              <a:ext uri="{FF2B5EF4-FFF2-40B4-BE49-F238E27FC236}">
                <a16:creationId xmlns:a16="http://schemas.microsoft.com/office/drawing/2014/main" id="{0702754F-DB0A-B5A3-089B-18256A0CFC3A}"/>
              </a:ext>
            </a:extLst>
          </p:cNvPr>
          <p:cNvSpPr>
            <a:spLocks noChangeShapeType="1"/>
          </p:cNvSpPr>
          <p:nvPr/>
        </p:nvSpPr>
        <p:spPr bwMode="auto">
          <a:xfrm>
            <a:off x="0" y="1143000"/>
            <a:ext cx="7315200" cy="0"/>
          </a:xfrm>
          <a:prstGeom prst="line">
            <a:avLst/>
          </a:prstGeom>
          <a:noFill/>
          <a:ln w="76200" cmpd="tri">
            <a:solidFill>
              <a:srgbClr val="AB009D"/>
            </a:solidFill>
            <a:round/>
            <a:headEnd/>
            <a:tailEnd/>
          </a:ln>
        </p:spPr>
        <p:txBody>
          <a:bodyPr wrap="none" anchor="ctr"/>
          <a:lstStyle/>
          <a:p>
            <a:pPr>
              <a:defRPr/>
            </a:pPr>
            <a:endParaRPr lang="en-US">
              <a:latin typeface="Arial" charset="0"/>
              <a:ea typeface="ＭＳ Ｐゴシック" pitchFamily="-128"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a:extLst>
              <a:ext uri="{FF2B5EF4-FFF2-40B4-BE49-F238E27FC236}">
                <a16:creationId xmlns:a16="http://schemas.microsoft.com/office/drawing/2014/main" id="{81133440-EE78-C3FD-6B8D-F178360FCDC6}"/>
              </a:ext>
            </a:extLst>
          </p:cNvPr>
          <p:cNvSpPr txBox="1">
            <a:spLocks noChangeArrowheads="1"/>
          </p:cNvSpPr>
          <p:nvPr/>
        </p:nvSpPr>
        <p:spPr bwMode="auto">
          <a:xfrm>
            <a:off x="2078038" y="1524000"/>
            <a:ext cx="4541837"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latin typeface="Helvetica" pitchFamily="2" charset="0"/>
              </a:rPr>
              <a:t>Student-Directed Transition Planning</a:t>
            </a:r>
          </a:p>
          <a:p>
            <a:pPr algn="ctr"/>
            <a:endParaRPr lang="en-US" altLang="en-US" sz="1400">
              <a:latin typeface="Helvetica" pitchFamily="2" charset="0"/>
            </a:endParaRPr>
          </a:p>
          <a:p>
            <a:pPr algn="ctr"/>
            <a:r>
              <a:rPr lang="en-US" altLang="en-US" sz="1400" b="1">
                <a:latin typeface="Helvetica" pitchFamily="2" charset="0"/>
              </a:rPr>
              <a:t>Lesson 8</a:t>
            </a:r>
          </a:p>
          <a:p>
            <a:pPr algn="ctr"/>
            <a:r>
              <a:rPr lang="en-US" altLang="en-US" sz="1400" b="1">
                <a:latin typeface="Helvetica" pitchFamily="2" charset="0"/>
              </a:rPr>
              <a:t>The Summary of Performance</a:t>
            </a:r>
            <a:endParaRPr lang="en-US" altLang="en-US" sz="1400">
              <a:latin typeface="Helvetica" pitchFamily="2" charset="0"/>
            </a:endParaRPr>
          </a:p>
          <a:p>
            <a:pPr algn="ctr"/>
            <a:endParaRPr lang="en-US" altLang="en-US" sz="1400">
              <a:latin typeface="Helvetica" pitchFamily="2" charset="0"/>
            </a:endParaRPr>
          </a:p>
          <a:p>
            <a:pPr algn="ctr"/>
            <a:r>
              <a:rPr lang="en-US" altLang="en-US" sz="1400">
                <a:latin typeface="Helvetica" pitchFamily="2" charset="0"/>
              </a:rPr>
              <a:t>By</a:t>
            </a:r>
          </a:p>
          <a:p>
            <a:pPr algn="ctr"/>
            <a:r>
              <a:rPr lang="en-US" altLang="en-US" sz="1400">
                <a:latin typeface="Helvetica" pitchFamily="2" charset="0"/>
              </a:rPr>
              <a:t>Lorraine Sylvester, Lee L. Woods, and James E. Martin</a:t>
            </a:r>
          </a:p>
          <a:p>
            <a:pPr algn="ctr"/>
            <a:endParaRPr lang="en-US" altLang="en-US" sz="1400">
              <a:latin typeface="Helvetica" pitchFamily="2" charset="0"/>
            </a:endParaRPr>
          </a:p>
          <a:p>
            <a:pPr algn="ctr"/>
            <a:r>
              <a:rPr lang="en-US" altLang="en-US" sz="1400">
                <a:latin typeface="Helvetica" pitchFamily="2" charset="0"/>
              </a:rPr>
              <a:t>University of Oklahoma</a:t>
            </a:r>
          </a:p>
          <a:p>
            <a:pPr algn="ctr"/>
            <a:r>
              <a:rPr lang="en-US" altLang="en-US" sz="1400">
                <a:latin typeface="Helvetica" pitchFamily="2" charset="0"/>
              </a:rPr>
              <a:t>College of Education</a:t>
            </a:r>
          </a:p>
          <a:p>
            <a:pPr algn="ctr"/>
            <a:r>
              <a:rPr lang="en-US" altLang="en-US" sz="1400">
                <a:latin typeface="Helvetica" pitchFamily="2" charset="0"/>
              </a:rPr>
              <a:t>Department of Educational Psychology</a:t>
            </a:r>
          </a:p>
          <a:p>
            <a:pPr algn="ctr"/>
            <a:r>
              <a:rPr lang="en-US" altLang="en-US" sz="1400">
                <a:latin typeface="Helvetica" pitchFamily="2" charset="0"/>
              </a:rPr>
              <a:t>Zarrow Center for Learning Enrichment</a:t>
            </a:r>
          </a:p>
        </p:txBody>
      </p:sp>
      <p:sp>
        <p:nvSpPr>
          <p:cNvPr id="2051" name="Rectangle 3">
            <a:extLst>
              <a:ext uri="{FF2B5EF4-FFF2-40B4-BE49-F238E27FC236}">
                <a16:creationId xmlns:a16="http://schemas.microsoft.com/office/drawing/2014/main" id="{802821CF-E63A-7C6C-28FA-385F9AB54E93}"/>
              </a:ext>
            </a:extLst>
          </p:cNvPr>
          <p:cNvSpPr>
            <a:spLocks noChangeArrowheads="1"/>
          </p:cNvSpPr>
          <p:nvPr/>
        </p:nvSpPr>
        <p:spPr bwMode="auto">
          <a:xfrm>
            <a:off x="838200" y="4724400"/>
            <a:ext cx="7391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Helvetica" pitchFamily="2" charset="0"/>
              </a:rPr>
              <a:t>Preparation of SDTP supported in part by funding provided by the U.S. Dept. of Education, Office of Special Education Programs, Award #: H324C040136</a:t>
            </a:r>
          </a:p>
          <a:p>
            <a:endParaRPr lang="en-US" altLang="en-US" sz="1200">
              <a:latin typeface="Helvetica" pitchFamily="2" charset="0"/>
            </a:endParaRPr>
          </a:p>
          <a:p>
            <a:endParaRPr lang="en-US" altLang="en-US" sz="1200">
              <a:latin typeface="Helvetica" pitchFamily="2" charset="0"/>
            </a:endParaRPr>
          </a:p>
          <a:p>
            <a:r>
              <a:rPr lang="en-US" altLang="en-US" sz="1200">
                <a:latin typeface="Helvetica" pitchFamily="2" charset="0"/>
              </a:rPr>
              <a:t>Copyright 2007 by University of Oklahoma</a:t>
            </a:r>
          </a:p>
          <a:p>
            <a:r>
              <a:rPr lang="en-US" altLang="en-US" sz="1200">
                <a:latin typeface="Helvetica" pitchFamily="2" charset="0"/>
              </a:rPr>
              <a:t>Permission is granted for the user to duplicate the student materials and PowerPoint files for educational purposes. If needed, permission is also granted for the user to modify the PowerPoint files and lesson materials to meet unique student needs.</a:t>
            </a:r>
            <a:endParaRPr lang="en-US" altLang="en-US" sz="1400">
              <a:latin typeface="Helvetica"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
            <a:extLst>
              <a:ext uri="{FF2B5EF4-FFF2-40B4-BE49-F238E27FC236}">
                <a16:creationId xmlns:a16="http://schemas.microsoft.com/office/drawing/2014/main" id="{A95190EB-58A8-8CF0-311D-04EF6AF47E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91D2E23-4839-F74C-AC68-DCBC75B75EC2}" type="slidenum">
              <a:rPr lang="en-US" altLang="en-US" sz="1400"/>
              <a:pPr/>
              <a:t>9</a:t>
            </a:fld>
            <a:endParaRPr lang="en-US" altLang="en-US" sz="1400"/>
          </a:p>
        </p:txBody>
      </p:sp>
      <p:sp>
        <p:nvSpPr>
          <p:cNvPr id="11267" name="Rectangle 3">
            <a:extLst>
              <a:ext uri="{FF2B5EF4-FFF2-40B4-BE49-F238E27FC236}">
                <a16:creationId xmlns:a16="http://schemas.microsoft.com/office/drawing/2014/main" id="{DF4CE98C-E8F8-5E26-0BB7-CB15495FEBF6}"/>
              </a:ext>
            </a:extLst>
          </p:cNvPr>
          <p:cNvSpPr>
            <a:spLocks noGrp="1" noChangeArrowheads="1"/>
          </p:cNvSpPr>
          <p:nvPr>
            <p:ph type="title"/>
          </p:nvPr>
        </p:nvSpPr>
        <p:spPr bwMode="auto">
          <a:xfrm>
            <a:off x="457200" y="12954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Script?</a:t>
            </a:r>
          </a:p>
        </p:txBody>
      </p:sp>
      <p:sp>
        <p:nvSpPr>
          <p:cNvPr id="11268" name="Rectangle 10">
            <a:extLst>
              <a:ext uri="{FF2B5EF4-FFF2-40B4-BE49-F238E27FC236}">
                <a16:creationId xmlns:a16="http://schemas.microsoft.com/office/drawing/2014/main" id="{1377F177-740A-B53B-6D94-419704706D82}"/>
              </a:ext>
            </a:extLst>
          </p:cNvPr>
          <p:cNvSpPr>
            <a:spLocks noChangeArrowheads="1"/>
          </p:cNvSpPr>
          <p:nvPr/>
        </p:nvSpPr>
        <p:spPr bwMode="auto">
          <a:xfrm>
            <a:off x="609600" y="2209800"/>
            <a:ext cx="3810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en-US" altLang="en-US" sz="2000"/>
          </a:p>
        </p:txBody>
      </p:sp>
      <p:pic>
        <p:nvPicPr>
          <p:cNvPr id="11269" name="Picture 13" descr="20674668">
            <a:extLst>
              <a:ext uri="{FF2B5EF4-FFF2-40B4-BE49-F238E27FC236}">
                <a16:creationId xmlns:a16="http://schemas.microsoft.com/office/drawing/2014/main" id="{5DEC554B-EC20-A1AF-F86A-E55ECDE31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3138488"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14">
            <a:extLst>
              <a:ext uri="{FF2B5EF4-FFF2-40B4-BE49-F238E27FC236}">
                <a16:creationId xmlns:a16="http://schemas.microsoft.com/office/drawing/2014/main" id="{DA564ADE-9B10-E957-8B29-2EC1A41E6FF1}"/>
              </a:ext>
            </a:extLst>
          </p:cNvPr>
          <p:cNvSpPr txBox="1">
            <a:spLocks noChangeArrowheads="1"/>
          </p:cNvSpPr>
          <p:nvPr/>
        </p:nvSpPr>
        <p:spPr bwMode="auto">
          <a:xfrm>
            <a:off x="4343400" y="2286000"/>
            <a:ext cx="43434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
            </a:pPr>
            <a:r>
              <a:rPr lang="en-US" altLang="en-US"/>
              <a:t>Information gathered from the lessons</a:t>
            </a:r>
          </a:p>
          <a:p>
            <a:pPr>
              <a:buFont typeface="Wingdings" pitchFamily="2" charset="2"/>
              <a:buChar char="§"/>
            </a:pPr>
            <a:r>
              <a:rPr lang="en-US" altLang="en-US"/>
              <a:t>You report information in the Summary of Performance</a:t>
            </a:r>
          </a:p>
          <a:p>
            <a:pPr>
              <a:buFont typeface="Wingdings" pitchFamily="2" charset="2"/>
              <a:buChar char="§"/>
            </a:pPr>
            <a:r>
              <a:rPr lang="en-US" altLang="en-US"/>
              <a:t>Helps you remember what to say</a:t>
            </a:r>
          </a:p>
          <a:p>
            <a:pPr>
              <a:buFont typeface="Wingdings" pitchFamily="2" charset="2"/>
              <a:buChar char="§"/>
            </a:pPr>
            <a:r>
              <a:rPr lang="en-US" altLang="en-US"/>
              <a:t>Helps make sure the important stuff is covered</a:t>
            </a:r>
          </a:p>
        </p:txBody>
      </p:sp>
      <p:sp>
        <p:nvSpPr>
          <p:cNvPr id="11271" name="Text Box 15">
            <a:extLst>
              <a:ext uri="{FF2B5EF4-FFF2-40B4-BE49-F238E27FC236}">
                <a16:creationId xmlns:a16="http://schemas.microsoft.com/office/drawing/2014/main" id="{2D9A0EEC-1FB1-1536-7B5C-0227B298C44E}"/>
              </a:ext>
            </a:extLst>
          </p:cNvPr>
          <p:cNvSpPr txBox="1">
            <a:spLocks noChangeArrowheads="1"/>
          </p:cNvSpPr>
          <p:nvPr/>
        </p:nvSpPr>
        <p:spPr bwMode="auto">
          <a:xfrm>
            <a:off x="457200" y="6673850"/>
            <a:ext cx="3429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600"/>
              <a:t>Image is the copyrighted property of JupiterImage and is used with permission under license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a:extLst>
              <a:ext uri="{FF2B5EF4-FFF2-40B4-BE49-F238E27FC236}">
                <a16:creationId xmlns:a16="http://schemas.microsoft.com/office/drawing/2014/main" id="{EDFC7018-F2E0-BB8D-B7A0-8A453A0DA4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7ECD029-40AA-324B-B3E7-E9AE80D8AC2A}" type="slidenum">
              <a:rPr lang="en-US" altLang="en-US" sz="1400"/>
              <a:pPr/>
              <a:t>10</a:t>
            </a:fld>
            <a:endParaRPr lang="en-US" altLang="en-US" sz="1400"/>
          </a:p>
        </p:txBody>
      </p:sp>
      <p:sp>
        <p:nvSpPr>
          <p:cNvPr id="12291" name="Rectangle 3">
            <a:extLst>
              <a:ext uri="{FF2B5EF4-FFF2-40B4-BE49-F238E27FC236}">
                <a16:creationId xmlns:a16="http://schemas.microsoft.com/office/drawing/2014/main" id="{6BDF45A4-C72A-FC68-6DBC-D2345FFF98AE}"/>
              </a:ext>
            </a:extLst>
          </p:cNvPr>
          <p:cNvSpPr>
            <a:spLocks noGrp="1" noChangeArrowheads="1"/>
          </p:cNvSpPr>
          <p:nvPr>
            <p:ph type="title"/>
          </p:nvPr>
        </p:nvSpPr>
        <p:spPr bwMode="auto">
          <a:xfrm>
            <a:off x="609600" y="1295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Writing Your Script</a:t>
            </a:r>
          </a:p>
        </p:txBody>
      </p:sp>
      <p:sp>
        <p:nvSpPr>
          <p:cNvPr id="12292" name="Rectangle 12">
            <a:extLst>
              <a:ext uri="{FF2B5EF4-FFF2-40B4-BE49-F238E27FC236}">
                <a16:creationId xmlns:a16="http://schemas.microsoft.com/office/drawing/2014/main" id="{3D459B73-1FF6-D193-BDBE-A982488803C3}"/>
              </a:ext>
            </a:extLst>
          </p:cNvPr>
          <p:cNvSpPr>
            <a:spLocks noGrp="1" noChangeArrowheads="1"/>
          </p:cNvSpPr>
          <p:nvPr>
            <p:ph type="body" sz="half" idx="1"/>
          </p:nvPr>
        </p:nvSpPr>
        <p:spPr>
          <a:xfrm>
            <a:off x="228600" y="2209800"/>
            <a:ext cx="8763000" cy="1219200"/>
          </a:xfrm>
          <a:noFill/>
        </p:spPr>
        <p:txBody>
          <a:bodyPr/>
          <a:lstStyle/>
          <a:p>
            <a:pPr eaLnBrk="1" hangingPunct="1"/>
            <a:r>
              <a:rPr lang="en-US" altLang="en-US" sz="2400"/>
              <a:t>You probably know some of the information in this section. </a:t>
            </a:r>
          </a:p>
          <a:p>
            <a:pPr eaLnBrk="1" hangingPunct="1"/>
            <a:r>
              <a:rPr lang="en-US" altLang="en-US" sz="2400"/>
              <a:t>Your teacher can help you fill in the parts you don’t know.</a:t>
            </a:r>
            <a:endParaRPr lang="en-US" altLang="en-US" sz="1400"/>
          </a:p>
          <a:p>
            <a:pPr eaLnBrk="1" hangingPunct="1"/>
            <a:endParaRPr lang="en-US" altLang="en-US" sz="1400"/>
          </a:p>
        </p:txBody>
      </p:sp>
      <p:pic>
        <p:nvPicPr>
          <p:cNvPr id="2" name="Picture 1">
            <a:extLst>
              <a:ext uri="{FF2B5EF4-FFF2-40B4-BE49-F238E27FC236}">
                <a16:creationId xmlns:a16="http://schemas.microsoft.com/office/drawing/2014/main" id="{B94B5A00-7613-FB8C-C701-178848894F67}"/>
              </a:ext>
            </a:extLst>
          </p:cNvPr>
          <p:cNvPicPr>
            <a:picLocks noChangeAspect="1"/>
          </p:cNvPicPr>
          <p:nvPr/>
        </p:nvPicPr>
        <p:blipFill rotWithShape="1">
          <a:blip r:embed="rId3">
            <a:extLst>
              <a:ext uri="{28A0092B-C50C-407E-A947-70E740481C1C}">
                <a14:useLocalDpi xmlns:a14="http://schemas.microsoft.com/office/drawing/2010/main" val="0"/>
              </a:ext>
            </a:extLst>
          </a:blip>
          <a:srcRect l="7265" t="49149" r="10114" b="1702"/>
          <a:stretch/>
        </p:blipFill>
        <p:spPr bwMode="auto">
          <a:xfrm>
            <a:off x="1105692" y="3352800"/>
            <a:ext cx="6932615" cy="31077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a:extLst>
              <a:ext uri="{FF2B5EF4-FFF2-40B4-BE49-F238E27FC236}">
                <a16:creationId xmlns:a16="http://schemas.microsoft.com/office/drawing/2014/main" id="{FEBF4044-F919-334C-C8AE-0142CDA9E8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579672-DD25-1544-9102-21CFE2DF400E}" type="slidenum">
              <a:rPr lang="en-US" altLang="en-US" sz="1400"/>
              <a:pPr/>
              <a:t>11</a:t>
            </a:fld>
            <a:endParaRPr lang="en-US" altLang="en-US" sz="1400"/>
          </a:p>
        </p:txBody>
      </p:sp>
      <p:sp>
        <p:nvSpPr>
          <p:cNvPr id="13315" name="Rectangle 2">
            <a:extLst>
              <a:ext uri="{FF2B5EF4-FFF2-40B4-BE49-F238E27FC236}">
                <a16:creationId xmlns:a16="http://schemas.microsoft.com/office/drawing/2014/main" id="{D89AB9CF-4666-16FC-137E-CDFA7E75B115}"/>
              </a:ext>
            </a:extLst>
          </p:cNvPr>
          <p:cNvSpPr>
            <a:spLocks noGrp="1" noChangeArrowheads="1"/>
          </p:cNvSpPr>
          <p:nvPr>
            <p:ph type="title"/>
          </p:nvPr>
        </p:nvSpPr>
        <p:spPr bwMode="auto">
          <a:xfrm>
            <a:off x="609600" y="1295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Writing Your Script</a:t>
            </a:r>
          </a:p>
        </p:txBody>
      </p:sp>
      <p:sp>
        <p:nvSpPr>
          <p:cNvPr id="13316" name="Rectangle 3">
            <a:extLst>
              <a:ext uri="{FF2B5EF4-FFF2-40B4-BE49-F238E27FC236}">
                <a16:creationId xmlns:a16="http://schemas.microsoft.com/office/drawing/2014/main" id="{491CD051-D589-EBFE-1542-4F28C307C6B4}"/>
              </a:ext>
            </a:extLst>
          </p:cNvPr>
          <p:cNvSpPr>
            <a:spLocks noGrp="1" noChangeArrowheads="1"/>
          </p:cNvSpPr>
          <p:nvPr>
            <p:ph type="body" sz="half" idx="1"/>
          </p:nvPr>
        </p:nvSpPr>
        <p:spPr>
          <a:xfrm>
            <a:off x="228600" y="2209800"/>
            <a:ext cx="8763000" cy="1905000"/>
          </a:xfrm>
          <a:noFill/>
        </p:spPr>
        <p:txBody>
          <a:bodyPr/>
          <a:lstStyle/>
          <a:p>
            <a:pPr eaLnBrk="1" hangingPunct="1"/>
            <a:r>
              <a:rPr lang="en-US" altLang="en-US" sz="2800"/>
              <a:t>You are the youngest member of your IEP team. </a:t>
            </a:r>
          </a:p>
          <a:p>
            <a:pPr eaLnBrk="1" hangingPunct="1"/>
            <a:r>
              <a:rPr lang="en-US" altLang="en-US" sz="2800"/>
              <a:t>You can show respect by asking for permission to lead the meeting.</a:t>
            </a:r>
            <a:endParaRPr lang="en-US" altLang="en-US" sz="1400"/>
          </a:p>
          <a:p>
            <a:pPr eaLnBrk="1" hangingPunct="1"/>
            <a:endParaRPr lang="en-US" altLang="en-US" sz="1400"/>
          </a:p>
        </p:txBody>
      </p:sp>
      <p:pic>
        <p:nvPicPr>
          <p:cNvPr id="13317" name="Picture 7">
            <a:extLst>
              <a:ext uri="{FF2B5EF4-FFF2-40B4-BE49-F238E27FC236}">
                <a16:creationId xmlns:a16="http://schemas.microsoft.com/office/drawing/2014/main" id="{F3A3FFB8-3005-0947-BDB5-18579985D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10000"/>
            <a:ext cx="5994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60" name="AutoShape 8">
            <a:extLst>
              <a:ext uri="{FF2B5EF4-FFF2-40B4-BE49-F238E27FC236}">
                <a16:creationId xmlns:a16="http://schemas.microsoft.com/office/drawing/2014/main" id="{39FC6051-ECCA-2C2B-F525-C095EEB4FCB4}"/>
              </a:ext>
            </a:extLst>
          </p:cNvPr>
          <p:cNvSpPr>
            <a:spLocks noChangeArrowheads="1"/>
          </p:cNvSpPr>
          <p:nvPr/>
        </p:nvSpPr>
        <p:spPr bwMode="auto">
          <a:xfrm>
            <a:off x="1295400" y="4343400"/>
            <a:ext cx="3200400" cy="228600"/>
          </a:xfrm>
          <a:prstGeom prst="roundRect">
            <a:avLst>
              <a:gd name="adj" fmla="val 16667"/>
            </a:avLst>
          </a:prstGeom>
          <a:solidFill>
            <a:srgbClr val="E269EB">
              <a:alpha val="58038"/>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3962" name="AutoShape 10">
            <a:extLst>
              <a:ext uri="{FF2B5EF4-FFF2-40B4-BE49-F238E27FC236}">
                <a16:creationId xmlns:a16="http://schemas.microsoft.com/office/drawing/2014/main" id="{0B54EEF3-43D5-E49F-285B-F9C98876227C}"/>
              </a:ext>
            </a:extLst>
          </p:cNvPr>
          <p:cNvSpPr>
            <a:spLocks noChangeArrowheads="1"/>
          </p:cNvSpPr>
          <p:nvPr/>
        </p:nvSpPr>
        <p:spPr bwMode="auto">
          <a:xfrm>
            <a:off x="1828800" y="4876800"/>
            <a:ext cx="3276600" cy="228600"/>
          </a:xfrm>
          <a:prstGeom prst="roundRect">
            <a:avLst>
              <a:gd name="adj" fmla="val 16667"/>
            </a:avLst>
          </a:prstGeom>
          <a:solidFill>
            <a:srgbClr val="E269EB">
              <a:alpha val="58038"/>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3963" name="Text Box 11">
            <a:extLst>
              <a:ext uri="{FF2B5EF4-FFF2-40B4-BE49-F238E27FC236}">
                <a16:creationId xmlns:a16="http://schemas.microsoft.com/office/drawing/2014/main" id="{3E9CEA8E-5F45-E9D3-3141-C876828A547A}"/>
              </a:ext>
            </a:extLst>
          </p:cNvPr>
          <p:cNvSpPr txBox="1">
            <a:spLocks noChangeArrowheads="1"/>
          </p:cNvSpPr>
          <p:nvPr/>
        </p:nvSpPr>
        <p:spPr bwMode="auto">
          <a:xfrm>
            <a:off x="1600200" y="5715000"/>
            <a:ext cx="385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With the team’s permission, I’ll lead now.</a:t>
            </a:r>
            <a:endParaRPr lang="en-US" altLang="en-US"/>
          </a:p>
        </p:txBody>
      </p:sp>
      <p:sp>
        <p:nvSpPr>
          <p:cNvPr id="253964" name="AutoShape 12">
            <a:extLst>
              <a:ext uri="{FF2B5EF4-FFF2-40B4-BE49-F238E27FC236}">
                <a16:creationId xmlns:a16="http://schemas.microsoft.com/office/drawing/2014/main" id="{95CFF3EB-DF5B-D5E5-F0C0-B8A41CB40F90}"/>
              </a:ext>
            </a:extLst>
          </p:cNvPr>
          <p:cNvSpPr>
            <a:spLocks noChangeArrowheads="1"/>
          </p:cNvSpPr>
          <p:nvPr/>
        </p:nvSpPr>
        <p:spPr bwMode="auto">
          <a:xfrm>
            <a:off x="1295400" y="5638800"/>
            <a:ext cx="3200400" cy="152400"/>
          </a:xfrm>
          <a:prstGeom prst="roundRect">
            <a:avLst>
              <a:gd name="adj" fmla="val 16667"/>
            </a:avLst>
          </a:prstGeom>
          <a:solidFill>
            <a:srgbClr val="FFFF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3965" name="AutoShape 13">
            <a:extLst>
              <a:ext uri="{FF2B5EF4-FFF2-40B4-BE49-F238E27FC236}">
                <a16:creationId xmlns:a16="http://schemas.microsoft.com/office/drawing/2014/main" id="{FFE0EB54-8EA4-94A3-1863-6FF457488579}"/>
              </a:ext>
            </a:extLst>
          </p:cNvPr>
          <p:cNvSpPr>
            <a:spLocks noChangeArrowheads="1"/>
          </p:cNvSpPr>
          <p:nvPr/>
        </p:nvSpPr>
        <p:spPr bwMode="auto">
          <a:xfrm>
            <a:off x="1676400" y="5791200"/>
            <a:ext cx="3733800" cy="228600"/>
          </a:xfrm>
          <a:prstGeom prst="roundRect">
            <a:avLst>
              <a:gd name="adj" fmla="val 16667"/>
            </a:avLst>
          </a:prstGeom>
          <a:solidFill>
            <a:srgbClr val="FFFF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39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39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nodeType="clickEffect">
                                  <p:stCondLst>
                                    <p:cond delay="0"/>
                                  </p:stCondLst>
                                  <p:childTnLst>
                                    <p:animEffect transition="out" filter="blinds(horizontal)">
                                      <p:cBhvr>
                                        <p:cTn id="14" dur="500"/>
                                        <p:tgtEl>
                                          <p:spTgt spid="253960"/>
                                        </p:tgtEl>
                                      </p:cBhvr>
                                    </p:animEffect>
                                    <p:set>
                                      <p:cBhvr>
                                        <p:cTn id="15" dur="1" fill="hold">
                                          <p:stCondLst>
                                            <p:cond delay="499"/>
                                          </p:stCondLst>
                                        </p:cTn>
                                        <p:tgtEl>
                                          <p:spTgt spid="253960"/>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nodeType="clickEffect">
                                  <p:stCondLst>
                                    <p:cond delay="0"/>
                                  </p:stCondLst>
                                  <p:childTnLst>
                                    <p:animEffect transition="out" filter="blinds(horizontal)">
                                      <p:cBhvr>
                                        <p:cTn id="19" dur="500"/>
                                        <p:tgtEl>
                                          <p:spTgt spid="253962"/>
                                        </p:tgtEl>
                                      </p:cBhvr>
                                    </p:animEffect>
                                    <p:set>
                                      <p:cBhvr>
                                        <p:cTn id="20" dur="1" fill="hold">
                                          <p:stCondLst>
                                            <p:cond delay="499"/>
                                          </p:stCondLst>
                                        </p:cTn>
                                        <p:tgtEl>
                                          <p:spTgt spid="253962"/>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5396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5396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53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60" grpId="0" animBg="1"/>
      <p:bldP spid="253960" grpId="1" animBg="1"/>
      <p:bldP spid="253962" grpId="0" animBg="1"/>
      <p:bldP spid="253962" grpId="1" animBg="1"/>
      <p:bldP spid="253963" grpId="0"/>
      <p:bldP spid="253964" grpId="0" animBg="1"/>
      <p:bldP spid="2539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a:extLst>
              <a:ext uri="{FF2B5EF4-FFF2-40B4-BE49-F238E27FC236}">
                <a16:creationId xmlns:a16="http://schemas.microsoft.com/office/drawing/2014/main" id="{AC563585-FBDA-68B2-3F68-3241FD61B5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C7F63C0-DE84-D74D-9E29-B4F5C9CAB351}" type="slidenum">
              <a:rPr lang="en-US" altLang="en-US" sz="1400"/>
              <a:pPr/>
              <a:t>12</a:t>
            </a:fld>
            <a:endParaRPr lang="en-US" altLang="en-US" sz="1400"/>
          </a:p>
        </p:txBody>
      </p:sp>
      <p:sp>
        <p:nvSpPr>
          <p:cNvPr id="14339" name="Rectangle 2">
            <a:extLst>
              <a:ext uri="{FF2B5EF4-FFF2-40B4-BE49-F238E27FC236}">
                <a16:creationId xmlns:a16="http://schemas.microsoft.com/office/drawing/2014/main" id="{E04755F1-6254-A210-09BA-85265D8776A3}"/>
              </a:ext>
            </a:extLst>
          </p:cNvPr>
          <p:cNvSpPr>
            <a:spLocks noGrp="1" noChangeArrowheads="1"/>
          </p:cNvSpPr>
          <p:nvPr>
            <p:ph type="title"/>
          </p:nvPr>
        </p:nvSpPr>
        <p:spPr bwMode="auto">
          <a:xfrm>
            <a:off x="609600" y="1295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Writing Your Script</a:t>
            </a:r>
          </a:p>
        </p:txBody>
      </p:sp>
      <p:sp>
        <p:nvSpPr>
          <p:cNvPr id="14340" name="Rectangle 3">
            <a:extLst>
              <a:ext uri="{FF2B5EF4-FFF2-40B4-BE49-F238E27FC236}">
                <a16:creationId xmlns:a16="http://schemas.microsoft.com/office/drawing/2014/main" id="{0618D5E6-A021-5CD6-DC3A-1DC38FE7A713}"/>
              </a:ext>
            </a:extLst>
          </p:cNvPr>
          <p:cNvSpPr>
            <a:spLocks noGrp="1" noChangeArrowheads="1"/>
          </p:cNvSpPr>
          <p:nvPr>
            <p:ph type="body" sz="half" idx="1"/>
          </p:nvPr>
        </p:nvSpPr>
        <p:spPr>
          <a:xfrm>
            <a:off x="381000" y="2286000"/>
            <a:ext cx="8305800" cy="1524000"/>
          </a:xfrm>
          <a:noFill/>
        </p:spPr>
        <p:txBody>
          <a:bodyPr/>
          <a:lstStyle/>
          <a:p>
            <a:pPr eaLnBrk="1" hangingPunct="1">
              <a:lnSpc>
                <a:spcPct val="90000"/>
              </a:lnSpc>
            </a:pPr>
            <a:r>
              <a:rPr lang="en-US" altLang="en-US" sz="2400" dirty="0"/>
              <a:t>This section will help you bring the meeting to order</a:t>
            </a:r>
          </a:p>
          <a:p>
            <a:pPr eaLnBrk="1" hangingPunct="1">
              <a:lnSpc>
                <a:spcPct val="90000"/>
              </a:lnSpc>
            </a:pPr>
            <a:r>
              <a:rPr lang="en-US" altLang="en-US" sz="2400" dirty="0"/>
              <a:t>You will write in the purpose</a:t>
            </a:r>
          </a:p>
          <a:p>
            <a:pPr eaLnBrk="1" hangingPunct="1">
              <a:lnSpc>
                <a:spcPct val="90000"/>
              </a:lnSpc>
            </a:pPr>
            <a:r>
              <a:rPr lang="en-US" altLang="en-US" sz="2400" dirty="0"/>
              <a:t>Why </a:t>
            </a:r>
            <a:r>
              <a:rPr lang="en-US" altLang="en-US" sz="2400" i="1" dirty="0"/>
              <a:t>are</a:t>
            </a:r>
            <a:r>
              <a:rPr lang="en-US" altLang="en-US" sz="2400" dirty="0"/>
              <a:t> we meeting?</a:t>
            </a:r>
            <a:endParaRPr lang="en-US" altLang="en-US" sz="1400" dirty="0"/>
          </a:p>
          <a:p>
            <a:pPr eaLnBrk="1" hangingPunct="1">
              <a:lnSpc>
                <a:spcPct val="90000"/>
              </a:lnSpc>
            </a:pPr>
            <a:endParaRPr lang="en-US" altLang="en-US" sz="1400" dirty="0"/>
          </a:p>
          <a:p>
            <a:pPr eaLnBrk="1" hangingPunct="1">
              <a:lnSpc>
                <a:spcPct val="90000"/>
              </a:lnSpc>
            </a:pPr>
            <a:endParaRPr lang="en-US" altLang="en-US" sz="1400" dirty="0"/>
          </a:p>
        </p:txBody>
      </p:sp>
      <p:pic>
        <p:nvPicPr>
          <p:cNvPr id="2" name="Picture 1">
            <a:extLst>
              <a:ext uri="{FF2B5EF4-FFF2-40B4-BE49-F238E27FC236}">
                <a16:creationId xmlns:a16="http://schemas.microsoft.com/office/drawing/2014/main" id="{D8E22BA6-06C1-5958-8AD7-36C6CBE06F90}"/>
              </a:ext>
            </a:extLst>
          </p:cNvPr>
          <p:cNvPicPr>
            <a:picLocks noChangeAspect="1"/>
          </p:cNvPicPr>
          <p:nvPr/>
        </p:nvPicPr>
        <p:blipFill rotWithShape="1">
          <a:blip r:embed="rId3">
            <a:extLst>
              <a:ext uri="{28A0092B-C50C-407E-A947-70E740481C1C}">
                <a14:useLocalDpi xmlns:a14="http://schemas.microsoft.com/office/drawing/2010/main" val="0"/>
              </a:ext>
            </a:extLst>
          </a:blip>
          <a:srcRect l="8579" t="60375" r="11344" b="13208"/>
          <a:stretch/>
        </p:blipFill>
        <p:spPr bwMode="auto">
          <a:xfrm>
            <a:off x="810222" y="3889877"/>
            <a:ext cx="7371155" cy="1821445"/>
          </a:xfrm>
          <a:prstGeom prst="rect">
            <a:avLst/>
          </a:prstGeom>
          <a:noFill/>
          <a:ln>
            <a:noFill/>
          </a:ln>
        </p:spPr>
      </p:pic>
      <p:sp>
        <p:nvSpPr>
          <p:cNvPr id="3" name="TextBox 2">
            <a:extLst>
              <a:ext uri="{FF2B5EF4-FFF2-40B4-BE49-F238E27FC236}">
                <a16:creationId xmlns:a16="http://schemas.microsoft.com/office/drawing/2014/main" id="{B03D4FF5-8D6D-9DE7-A725-3D88D0FC5E5B}"/>
              </a:ext>
            </a:extLst>
          </p:cNvPr>
          <p:cNvSpPr txBox="1"/>
          <p:nvPr/>
        </p:nvSpPr>
        <p:spPr>
          <a:xfrm>
            <a:off x="6324600" y="4193189"/>
            <a:ext cx="990600" cy="307777"/>
          </a:xfrm>
          <a:prstGeom prst="rect">
            <a:avLst/>
          </a:prstGeom>
          <a:noFill/>
        </p:spPr>
        <p:txBody>
          <a:bodyPr wrap="square" rtlCol="0">
            <a:spAutoFit/>
          </a:bodyPr>
          <a:lstStyle/>
          <a:p>
            <a:r>
              <a:rPr lang="en-US" sz="1400" dirty="0"/>
              <a:t>talk about</a:t>
            </a:r>
          </a:p>
        </p:txBody>
      </p:sp>
      <p:sp>
        <p:nvSpPr>
          <p:cNvPr id="4" name="Text Box 8">
            <a:extLst>
              <a:ext uri="{FF2B5EF4-FFF2-40B4-BE49-F238E27FC236}">
                <a16:creationId xmlns:a16="http://schemas.microsoft.com/office/drawing/2014/main" id="{535F7C55-8989-4EB1-836E-9F3011A5C6DA}"/>
              </a:ext>
            </a:extLst>
          </p:cNvPr>
          <p:cNvSpPr txBox="1">
            <a:spLocks noChangeArrowheads="1"/>
          </p:cNvSpPr>
          <p:nvPr/>
        </p:nvSpPr>
        <p:spPr bwMode="auto">
          <a:xfrm>
            <a:off x="1873250" y="4495799"/>
            <a:ext cx="4946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t>my IEP, review my goals and progress for the past year, and</a:t>
            </a:r>
            <a:endParaRPr lang="en-US" altLang="en-US" dirty="0"/>
          </a:p>
        </p:txBody>
      </p:sp>
      <p:sp>
        <p:nvSpPr>
          <p:cNvPr id="5" name="Text Box 13">
            <a:extLst>
              <a:ext uri="{FF2B5EF4-FFF2-40B4-BE49-F238E27FC236}">
                <a16:creationId xmlns:a16="http://schemas.microsoft.com/office/drawing/2014/main" id="{EFE6447A-EF34-9430-3AC1-752704B3A4D8}"/>
              </a:ext>
            </a:extLst>
          </p:cNvPr>
          <p:cNvSpPr txBox="1">
            <a:spLocks noChangeArrowheads="1"/>
          </p:cNvSpPr>
          <p:nvPr/>
        </p:nvSpPr>
        <p:spPr bwMode="auto">
          <a:xfrm>
            <a:off x="1834538" y="4648199"/>
            <a:ext cx="2536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make a plan for the next year.</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a:extLst>
              <a:ext uri="{FF2B5EF4-FFF2-40B4-BE49-F238E27FC236}">
                <a16:creationId xmlns:a16="http://schemas.microsoft.com/office/drawing/2014/main" id="{240E9280-0503-0B5B-854E-8E9C9FDCF45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EF5BF0-9BDE-7C46-917E-8E888C7E5646}" type="slidenum">
              <a:rPr lang="en-US" altLang="en-US" sz="1400"/>
              <a:pPr/>
              <a:t>13</a:t>
            </a:fld>
            <a:endParaRPr lang="en-US" altLang="en-US" sz="1400"/>
          </a:p>
        </p:txBody>
      </p:sp>
      <p:sp>
        <p:nvSpPr>
          <p:cNvPr id="15363" name="Rectangle 2">
            <a:extLst>
              <a:ext uri="{FF2B5EF4-FFF2-40B4-BE49-F238E27FC236}">
                <a16:creationId xmlns:a16="http://schemas.microsoft.com/office/drawing/2014/main" id="{8F926127-4993-8276-2D5D-744DC2E5857F}"/>
              </a:ext>
            </a:extLst>
          </p:cNvPr>
          <p:cNvSpPr>
            <a:spLocks noGrp="1" noChangeArrowheads="1"/>
          </p:cNvSpPr>
          <p:nvPr>
            <p:ph type="title"/>
          </p:nvPr>
        </p:nvSpPr>
        <p:spPr bwMode="auto">
          <a:xfrm>
            <a:off x="609600" y="1295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Writing Your Script</a:t>
            </a:r>
          </a:p>
        </p:txBody>
      </p:sp>
      <p:sp>
        <p:nvSpPr>
          <p:cNvPr id="15364" name="Rectangle 3">
            <a:extLst>
              <a:ext uri="{FF2B5EF4-FFF2-40B4-BE49-F238E27FC236}">
                <a16:creationId xmlns:a16="http://schemas.microsoft.com/office/drawing/2014/main" id="{183B67C7-0AA9-E967-DA6C-17B7577AB095}"/>
              </a:ext>
            </a:extLst>
          </p:cNvPr>
          <p:cNvSpPr>
            <a:spLocks noGrp="1" noChangeArrowheads="1"/>
          </p:cNvSpPr>
          <p:nvPr>
            <p:ph type="body" sz="half" idx="1"/>
          </p:nvPr>
        </p:nvSpPr>
        <p:spPr>
          <a:xfrm>
            <a:off x="381000" y="2438400"/>
            <a:ext cx="8305800" cy="1524000"/>
          </a:xfrm>
          <a:noFill/>
        </p:spPr>
        <p:txBody>
          <a:bodyPr/>
          <a:lstStyle/>
          <a:p>
            <a:pPr eaLnBrk="1" hangingPunct="1">
              <a:lnSpc>
                <a:spcPct val="90000"/>
              </a:lnSpc>
            </a:pPr>
            <a:r>
              <a:rPr lang="en-US" altLang="en-US" sz="2400"/>
              <a:t>In this section you will write the names of all your IEP team members.</a:t>
            </a:r>
          </a:p>
          <a:p>
            <a:pPr eaLnBrk="1" hangingPunct="1">
              <a:lnSpc>
                <a:spcPct val="90000"/>
              </a:lnSpc>
            </a:pPr>
            <a:r>
              <a:rPr lang="en-US" altLang="en-US" sz="2400"/>
              <a:t>Briefly tell why they are on your team.</a:t>
            </a:r>
          </a:p>
          <a:p>
            <a:pPr eaLnBrk="1" hangingPunct="1">
              <a:lnSpc>
                <a:spcPct val="90000"/>
              </a:lnSpc>
            </a:pPr>
            <a:endParaRPr lang="en-US" altLang="en-US" sz="1400"/>
          </a:p>
          <a:p>
            <a:pPr eaLnBrk="1" hangingPunct="1">
              <a:lnSpc>
                <a:spcPct val="90000"/>
              </a:lnSpc>
            </a:pPr>
            <a:endParaRPr lang="en-US" altLang="en-US" sz="1400"/>
          </a:p>
        </p:txBody>
      </p:sp>
      <p:pic>
        <p:nvPicPr>
          <p:cNvPr id="15365" name="Picture 6">
            <a:extLst>
              <a:ext uri="{FF2B5EF4-FFF2-40B4-BE49-F238E27FC236}">
                <a16:creationId xmlns:a16="http://schemas.microsoft.com/office/drawing/2014/main" id="{61554CE5-AF8B-6F33-BF2A-1C1784D9E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962400"/>
            <a:ext cx="59817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a:extLst>
              <a:ext uri="{FF2B5EF4-FFF2-40B4-BE49-F238E27FC236}">
                <a16:creationId xmlns:a16="http://schemas.microsoft.com/office/drawing/2014/main" id="{61D8D7F6-70E2-42FF-84FA-4D1BEE5ECFB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6AC1BCC-30CB-D14C-BC80-E2AE6BE37521}" type="slidenum">
              <a:rPr lang="en-US" altLang="en-US" sz="1400"/>
              <a:pPr/>
              <a:t>14</a:t>
            </a:fld>
            <a:endParaRPr lang="en-US" altLang="en-US" sz="1400"/>
          </a:p>
        </p:txBody>
      </p:sp>
      <p:sp>
        <p:nvSpPr>
          <p:cNvPr id="16387" name="Rectangle 2">
            <a:extLst>
              <a:ext uri="{FF2B5EF4-FFF2-40B4-BE49-F238E27FC236}">
                <a16:creationId xmlns:a16="http://schemas.microsoft.com/office/drawing/2014/main" id="{E26EE78F-35FE-58ED-62F9-18B8C89C64FA}"/>
              </a:ext>
            </a:extLst>
          </p:cNvPr>
          <p:cNvSpPr>
            <a:spLocks noGrp="1" noChangeArrowheads="1"/>
          </p:cNvSpPr>
          <p:nvPr>
            <p:ph type="title"/>
          </p:nvPr>
        </p:nvSpPr>
        <p:spPr bwMode="auto">
          <a:xfrm>
            <a:off x="609600" y="1295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Writing Your Script</a:t>
            </a:r>
          </a:p>
        </p:txBody>
      </p:sp>
      <p:sp>
        <p:nvSpPr>
          <p:cNvPr id="16388" name="Text Box 8">
            <a:extLst>
              <a:ext uri="{FF2B5EF4-FFF2-40B4-BE49-F238E27FC236}">
                <a16:creationId xmlns:a16="http://schemas.microsoft.com/office/drawing/2014/main" id="{9C5D7672-51DA-6633-70D2-50C366E26D86}"/>
              </a:ext>
            </a:extLst>
          </p:cNvPr>
          <p:cNvSpPr txBox="1">
            <a:spLocks noChangeArrowheads="1"/>
          </p:cNvSpPr>
          <p:nvPr/>
        </p:nvSpPr>
        <p:spPr bwMode="auto">
          <a:xfrm>
            <a:off x="762000" y="2438400"/>
            <a:ext cx="51212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
            </a:pPr>
            <a:r>
              <a:rPr lang="en-US" altLang="en-US"/>
              <a:t>In the next section you will be writing your transition goals</a:t>
            </a:r>
          </a:p>
          <a:p>
            <a:pPr>
              <a:buFont typeface="Wingdings" pitchFamily="2" charset="2"/>
              <a:buChar char="§"/>
            </a:pPr>
            <a:endParaRPr lang="en-US" altLang="en-US"/>
          </a:p>
          <a:p>
            <a:pPr>
              <a:buFont typeface="Wingdings" pitchFamily="2" charset="2"/>
              <a:buChar char="§"/>
            </a:pPr>
            <a:r>
              <a:rPr lang="en-US" altLang="en-US"/>
              <a:t>You get this information from the inner circles of your input circles</a:t>
            </a:r>
          </a:p>
        </p:txBody>
      </p:sp>
      <p:pic>
        <p:nvPicPr>
          <p:cNvPr id="16389" name="Picture 9" descr="33400994">
            <a:extLst>
              <a:ext uri="{FF2B5EF4-FFF2-40B4-BE49-F238E27FC236}">
                <a16:creationId xmlns:a16="http://schemas.microsoft.com/office/drawing/2014/main" id="{7E617464-BFA0-4CA4-D62B-5A7199DE4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057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A78FB0EC-139C-C68B-3B4C-BF34BB0502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F15A72E-DC54-F84C-907F-DC3F7D2F374F}" type="slidenum">
              <a:rPr lang="en-US" altLang="en-US" sz="1400"/>
              <a:pPr/>
              <a:t>15</a:t>
            </a:fld>
            <a:endParaRPr lang="en-US" altLang="en-US" sz="1400"/>
          </a:p>
        </p:txBody>
      </p:sp>
      <p:sp>
        <p:nvSpPr>
          <p:cNvPr id="17411" name="Rectangle 2">
            <a:extLst>
              <a:ext uri="{FF2B5EF4-FFF2-40B4-BE49-F238E27FC236}">
                <a16:creationId xmlns:a16="http://schemas.microsoft.com/office/drawing/2014/main" id="{A5B6CB9E-58B6-66CE-49F3-99530D226C28}"/>
              </a:ext>
            </a:extLst>
          </p:cNvPr>
          <p:cNvSpPr>
            <a:spLocks noGrp="1" noChangeArrowheads="1"/>
          </p:cNvSpPr>
          <p:nvPr>
            <p:ph type="title"/>
          </p:nvPr>
        </p:nvSpPr>
        <p:spPr bwMode="auto">
          <a:xfrm>
            <a:off x="609600" y="1295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Writing Your Script</a:t>
            </a:r>
          </a:p>
        </p:txBody>
      </p:sp>
      <p:sp>
        <p:nvSpPr>
          <p:cNvPr id="17412" name="Text Box 8">
            <a:extLst>
              <a:ext uri="{FF2B5EF4-FFF2-40B4-BE49-F238E27FC236}">
                <a16:creationId xmlns:a16="http://schemas.microsoft.com/office/drawing/2014/main" id="{3029C7B6-5C12-9F16-0F75-EF628D6BE044}"/>
              </a:ext>
            </a:extLst>
          </p:cNvPr>
          <p:cNvSpPr txBox="1">
            <a:spLocks noChangeArrowheads="1"/>
          </p:cNvSpPr>
          <p:nvPr/>
        </p:nvSpPr>
        <p:spPr bwMode="auto">
          <a:xfrm>
            <a:off x="6553200" y="4343400"/>
            <a:ext cx="2057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The information that goes into the strengths sections comes from the summary circles in the input circles</a:t>
            </a:r>
            <a:endParaRPr lang="en-US" altLang="en-US"/>
          </a:p>
        </p:txBody>
      </p:sp>
      <p:pic>
        <p:nvPicPr>
          <p:cNvPr id="17413" name="Picture 11">
            <a:extLst>
              <a:ext uri="{FF2B5EF4-FFF2-40B4-BE49-F238E27FC236}">
                <a16:creationId xmlns:a16="http://schemas.microsoft.com/office/drawing/2014/main" id="{9F8CC9B7-EB0A-F42D-6A82-809F93D07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13" y="1981200"/>
            <a:ext cx="22479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Oval 12">
            <a:extLst>
              <a:ext uri="{FF2B5EF4-FFF2-40B4-BE49-F238E27FC236}">
                <a16:creationId xmlns:a16="http://schemas.microsoft.com/office/drawing/2014/main" id="{D8E06D38-1227-D870-DF8D-03D8752BEB36}"/>
              </a:ext>
            </a:extLst>
          </p:cNvPr>
          <p:cNvSpPr>
            <a:spLocks noChangeArrowheads="1"/>
          </p:cNvSpPr>
          <p:nvPr/>
        </p:nvSpPr>
        <p:spPr bwMode="auto">
          <a:xfrm>
            <a:off x="7315200" y="2590800"/>
            <a:ext cx="1066800" cy="1066800"/>
          </a:xfrm>
          <a:prstGeom prst="ellipse">
            <a:avLst/>
          </a:prstGeom>
          <a:solidFill>
            <a:srgbClr val="FFFF00">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17415" name="Picture 17">
            <a:extLst>
              <a:ext uri="{FF2B5EF4-FFF2-40B4-BE49-F238E27FC236}">
                <a16:creationId xmlns:a16="http://schemas.microsoft.com/office/drawing/2014/main" id="{DBD07821-2E09-2820-626D-5C8021CBBA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90800"/>
            <a:ext cx="57023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AutoShape 14">
            <a:extLst>
              <a:ext uri="{FF2B5EF4-FFF2-40B4-BE49-F238E27FC236}">
                <a16:creationId xmlns:a16="http://schemas.microsoft.com/office/drawing/2014/main" id="{E2683523-005A-A935-0BC0-1CE227D874D5}"/>
              </a:ext>
            </a:extLst>
          </p:cNvPr>
          <p:cNvSpPr>
            <a:spLocks noChangeArrowheads="1"/>
          </p:cNvSpPr>
          <p:nvPr/>
        </p:nvSpPr>
        <p:spPr bwMode="auto">
          <a:xfrm rot="-457689">
            <a:off x="5867400" y="3124200"/>
            <a:ext cx="1447800" cy="381000"/>
          </a:xfrm>
          <a:prstGeom prst="leftArrow">
            <a:avLst>
              <a:gd name="adj1" fmla="val 50000"/>
              <a:gd name="adj2" fmla="val 95000"/>
            </a:avLst>
          </a:prstGeom>
          <a:solidFill>
            <a:srgbClr val="FFFF00">
              <a:alpha val="59999"/>
            </a:srgbClr>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a:extLst>
              <a:ext uri="{FF2B5EF4-FFF2-40B4-BE49-F238E27FC236}">
                <a16:creationId xmlns:a16="http://schemas.microsoft.com/office/drawing/2014/main" id="{A03A5BE5-FD5C-0858-944F-2222CAF3CC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F663CD-DA4A-E046-AFBF-8464C3AF9632}" type="slidenum">
              <a:rPr lang="en-US" altLang="en-US" sz="1400"/>
              <a:pPr/>
              <a:t>16</a:t>
            </a:fld>
            <a:endParaRPr lang="en-US" altLang="en-US" sz="1400"/>
          </a:p>
        </p:txBody>
      </p:sp>
      <p:sp>
        <p:nvSpPr>
          <p:cNvPr id="18435" name="Rectangle 2">
            <a:extLst>
              <a:ext uri="{FF2B5EF4-FFF2-40B4-BE49-F238E27FC236}">
                <a16:creationId xmlns:a16="http://schemas.microsoft.com/office/drawing/2014/main" id="{BB767ED0-5B33-D9C7-3288-A10153916C50}"/>
              </a:ext>
            </a:extLst>
          </p:cNvPr>
          <p:cNvSpPr>
            <a:spLocks noGrp="1" noChangeArrowheads="1"/>
          </p:cNvSpPr>
          <p:nvPr>
            <p:ph type="title"/>
          </p:nvPr>
        </p:nvSpPr>
        <p:spPr bwMode="auto">
          <a:xfrm>
            <a:off x="609600" y="1295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Writing Your Script</a:t>
            </a:r>
          </a:p>
        </p:txBody>
      </p:sp>
      <p:sp>
        <p:nvSpPr>
          <p:cNvPr id="18436" name="Text Box 3">
            <a:extLst>
              <a:ext uri="{FF2B5EF4-FFF2-40B4-BE49-F238E27FC236}">
                <a16:creationId xmlns:a16="http://schemas.microsoft.com/office/drawing/2014/main" id="{4F5883BB-AB75-1C6D-DE90-2F3455F549FD}"/>
              </a:ext>
            </a:extLst>
          </p:cNvPr>
          <p:cNvSpPr txBox="1">
            <a:spLocks noChangeArrowheads="1"/>
          </p:cNvSpPr>
          <p:nvPr/>
        </p:nvSpPr>
        <p:spPr bwMode="auto">
          <a:xfrm>
            <a:off x="4724400" y="5181600"/>
            <a:ext cx="2971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The information that goes into the needs sections comes from the summary circles in the input circles</a:t>
            </a:r>
            <a:endParaRPr lang="en-US" altLang="en-US"/>
          </a:p>
        </p:txBody>
      </p:sp>
      <p:pic>
        <p:nvPicPr>
          <p:cNvPr id="18437" name="Picture 10">
            <a:extLst>
              <a:ext uri="{FF2B5EF4-FFF2-40B4-BE49-F238E27FC236}">
                <a16:creationId xmlns:a16="http://schemas.microsoft.com/office/drawing/2014/main" id="{EE1BC535-63D5-7CDE-0650-853961AFB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438400"/>
            <a:ext cx="2301875"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Oval 6">
            <a:extLst>
              <a:ext uri="{FF2B5EF4-FFF2-40B4-BE49-F238E27FC236}">
                <a16:creationId xmlns:a16="http://schemas.microsoft.com/office/drawing/2014/main" id="{9EEF52F5-FA09-7F31-6E4E-A949E750A44D}"/>
              </a:ext>
            </a:extLst>
          </p:cNvPr>
          <p:cNvSpPr>
            <a:spLocks noChangeArrowheads="1"/>
          </p:cNvSpPr>
          <p:nvPr/>
        </p:nvSpPr>
        <p:spPr bwMode="auto">
          <a:xfrm>
            <a:off x="7315200" y="3048000"/>
            <a:ext cx="1066800" cy="1066800"/>
          </a:xfrm>
          <a:prstGeom prst="ellipse">
            <a:avLst/>
          </a:prstGeom>
          <a:solidFill>
            <a:srgbClr val="FFFF00">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18439" name="Picture 12">
            <a:extLst>
              <a:ext uri="{FF2B5EF4-FFF2-40B4-BE49-F238E27FC236}">
                <a16:creationId xmlns:a16="http://schemas.microsoft.com/office/drawing/2014/main" id="{ED4E4005-AF35-FB20-A26A-4F199C5E1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09800"/>
            <a:ext cx="57023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AutoShape 7">
            <a:extLst>
              <a:ext uri="{FF2B5EF4-FFF2-40B4-BE49-F238E27FC236}">
                <a16:creationId xmlns:a16="http://schemas.microsoft.com/office/drawing/2014/main" id="{65E20112-AD3C-8EDE-2E85-1D7F278D9699}"/>
              </a:ext>
            </a:extLst>
          </p:cNvPr>
          <p:cNvSpPr>
            <a:spLocks noChangeArrowheads="1"/>
          </p:cNvSpPr>
          <p:nvPr/>
        </p:nvSpPr>
        <p:spPr bwMode="auto">
          <a:xfrm>
            <a:off x="5867400" y="3429000"/>
            <a:ext cx="1447800" cy="381000"/>
          </a:xfrm>
          <a:prstGeom prst="leftArrow">
            <a:avLst>
              <a:gd name="adj1" fmla="val 50000"/>
              <a:gd name="adj2" fmla="val 95000"/>
            </a:avLst>
          </a:prstGeom>
          <a:solidFill>
            <a:srgbClr val="FFFF00">
              <a:alpha val="59999"/>
            </a:srgbClr>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a:extLst>
              <a:ext uri="{FF2B5EF4-FFF2-40B4-BE49-F238E27FC236}">
                <a16:creationId xmlns:a16="http://schemas.microsoft.com/office/drawing/2014/main" id="{460B5888-79E2-40C2-43DE-D55C09B374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DD9E926-18A4-FA47-857D-A4A6D1F1399A}" type="slidenum">
              <a:rPr lang="en-US" altLang="en-US" sz="1400"/>
              <a:pPr/>
              <a:t>17</a:t>
            </a:fld>
            <a:endParaRPr lang="en-US" altLang="en-US" sz="1400"/>
          </a:p>
        </p:txBody>
      </p:sp>
      <p:sp>
        <p:nvSpPr>
          <p:cNvPr id="19459" name="Rectangle 2">
            <a:extLst>
              <a:ext uri="{FF2B5EF4-FFF2-40B4-BE49-F238E27FC236}">
                <a16:creationId xmlns:a16="http://schemas.microsoft.com/office/drawing/2014/main" id="{9B4D2CE2-D96F-EA2E-46FD-7FDA68BDE7E9}"/>
              </a:ext>
            </a:extLst>
          </p:cNvPr>
          <p:cNvSpPr>
            <a:spLocks noGrp="1" noChangeArrowheads="1"/>
          </p:cNvSpPr>
          <p:nvPr>
            <p:ph type="title"/>
          </p:nvPr>
        </p:nvSpPr>
        <p:spPr bwMode="auto">
          <a:xfrm>
            <a:off x="228600" y="1295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Writing Your Script</a:t>
            </a:r>
          </a:p>
        </p:txBody>
      </p:sp>
      <p:sp>
        <p:nvSpPr>
          <p:cNvPr id="19460" name="Text Box 3">
            <a:extLst>
              <a:ext uri="{FF2B5EF4-FFF2-40B4-BE49-F238E27FC236}">
                <a16:creationId xmlns:a16="http://schemas.microsoft.com/office/drawing/2014/main" id="{21D53B12-5A41-2700-A522-B82149445FA8}"/>
              </a:ext>
            </a:extLst>
          </p:cNvPr>
          <p:cNvSpPr txBox="1">
            <a:spLocks noChangeArrowheads="1"/>
          </p:cNvSpPr>
          <p:nvPr/>
        </p:nvSpPr>
        <p:spPr bwMode="auto">
          <a:xfrm>
            <a:off x="533400" y="2286000"/>
            <a:ext cx="4724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The information that goes into the goals sections comes from the vision circles in the input circles</a:t>
            </a:r>
            <a:endParaRPr lang="en-US" altLang="en-US"/>
          </a:p>
        </p:txBody>
      </p:sp>
      <p:pic>
        <p:nvPicPr>
          <p:cNvPr id="19461" name="Picture 8">
            <a:extLst>
              <a:ext uri="{FF2B5EF4-FFF2-40B4-BE49-F238E27FC236}">
                <a16:creationId xmlns:a16="http://schemas.microsoft.com/office/drawing/2014/main" id="{B0F4E83F-59B0-74DC-A951-C5DB6D19F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819400"/>
            <a:ext cx="24796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Oval 6">
            <a:extLst>
              <a:ext uri="{FF2B5EF4-FFF2-40B4-BE49-F238E27FC236}">
                <a16:creationId xmlns:a16="http://schemas.microsoft.com/office/drawing/2014/main" id="{CD3348DE-180C-0359-6362-F2C71B47E49F}"/>
              </a:ext>
            </a:extLst>
          </p:cNvPr>
          <p:cNvSpPr>
            <a:spLocks noChangeArrowheads="1"/>
          </p:cNvSpPr>
          <p:nvPr/>
        </p:nvSpPr>
        <p:spPr bwMode="auto">
          <a:xfrm>
            <a:off x="7162800" y="3505200"/>
            <a:ext cx="1219200" cy="1219200"/>
          </a:xfrm>
          <a:prstGeom prst="ellipse">
            <a:avLst/>
          </a:prstGeom>
          <a:solidFill>
            <a:srgbClr val="FFFF00">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19463" name="Picture 13">
            <a:extLst>
              <a:ext uri="{FF2B5EF4-FFF2-40B4-BE49-F238E27FC236}">
                <a16:creationId xmlns:a16="http://schemas.microsoft.com/office/drawing/2014/main" id="{246CF636-29AE-26E1-4A7F-DFA321973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76600"/>
            <a:ext cx="57023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AutoShape 7">
            <a:extLst>
              <a:ext uri="{FF2B5EF4-FFF2-40B4-BE49-F238E27FC236}">
                <a16:creationId xmlns:a16="http://schemas.microsoft.com/office/drawing/2014/main" id="{F4573306-2581-B835-C0DF-4C8314C442A3}"/>
              </a:ext>
            </a:extLst>
          </p:cNvPr>
          <p:cNvSpPr>
            <a:spLocks noChangeArrowheads="1"/>
          </p:cNvSpPr>
          <p:nvPr/>
        </p:nvSpPr>
        <p:spPr bwMode="auto">
          <a:xfrm rot="-1709289">
            <a:off x="5867400" y="4495800"/>
            <a:ext cx="1447800" cy="381000"/>
          </a:xfrm>
          <a:prstGeom prst="leftArrow">
            <a:avLst>
              <a:gd name="adj1" fmla="val 50000"/>
              <a:gd name="adj2" fmla="val 95000"/>
            </a:avLst>
          </a:prstGeom>
          <a:solidFill>
            <a:srgbClr val="FFFF00">
              <a:alpha val="59999"/>
            </a:srgbClr>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0340A70B-7730-82EC-89C1-05C889ABE4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E883322-7531-3E47-B018-1816130213DD}" type="slidenum">
              <a:rPr lang="en-US" altLang="en-US" sz="1400"/>
              <a:pPr/>
              <a:t>18</a:t>
            </a:fld>
            <a:endParaRPr lang="en-US" altLang="en-US" sz="1400"/>
          </a:p>
        </p:txBody>
      </p:sp>
      <p:sp>
        <p:nvSpPr>
          <p:cNvPr id="20483" name="Rectangle 2">
            <a:extLst>
              <a:ext uri="{FF2B5EF4-FFF2-40B4-BE49-F238E27FC236}">
                <a16:creationId xmlns:a16="http://schemas.microsoft.com/office/drawing/2014/main" id="{8EF36412-EBF0-42C5-B1C9-68D5E74A794C}"/>
              </a:ext>
            </a:extLst>
          </p:cNvPr>
          <p:cNvSpPr>
            <a:spLocks noGrp="1" noChangeArrowheads="1"/>
          </p:cNvSpPr>
          <p:nvPr>
            <p:ph type="title"/>
          </p:nvPr>
        </p:nvSpPr>
        <p:spPr bwMode="auto">
          <a:xfrm>
            <a:off x="228600" y="1295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Writing Your Script</a:t>
            </a:r>
          </a:p>
        </p:txBody>
      </p:sp>
      <p:sp>
        <p:nvSpPr>
          <p:cNvPr id="20484" name="Text Box 3">
            <a:extLst>
              <a:ext uri="{FF2B5EF4-FFF2-40B4-BE49-F238E27FC236}">
                <a16:creationId xmlns:a16="http://schemas.microsoft.com/office/drawing/2014/main" id="{E0BD472D-A309-83CA-6490-EAD4F19D9F90}"/>
              </a:ext>
            </a:extLst>
          </p:cNvPr>
          <p:cNvSpPr txBox="1">
            <a:spLocks noChangeArrowheads="1"/>
          </p:cNvSpPr>
          <p:nvPr/>
        </p:nvSpPr>
        <p:spPr bwMode="auto">
          <a:xfrm>
            <a:off x="7010400" y="3657600"/>
            <a:ext cx="1676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This section tells what you will do in the next year to help reach your vision.</a:t>
            </a:r>
            <a:endParaRPr lang="en-US" altLang="en-US"/>
          </a:p>
        </p:txBody>
      </p:sp>
      <p:sp>
        <p:nvSpPr>
          <p:cNvPr id="20485" name="AutoShape 10">
            <a:extLst>
              <a:ext uri="{FF2B5EF4-FFF2-40B4-BE49-F238E27FC236}">
                <a16:creationId xmlns:a16="http://schemas.microsoft.com/office/drawing/2014/main" id="{86DFB115-76A9-A59B-BF02-0209F0C537DA}"/>
              </a:ext>
            </a:extLst>
          </p:cNvPr>
          <p:cNvSpPr>
            <a:spLocks noChangeArrowheads="1"/>
          </p:cNvSpPr>
          <p:nvPr/>
        </p:nvSpPr>
        <p:spPr bwMode="auto">
          <a:xfrm>
            <a:off x="6019800" y="3581400"/>
            <a:ext cx="2743200" cy="1905000"/>
          </a:xfrm>
          <a:prstGeom prst="leftArrowCallout">
            <a:avLst>
              <a:gd name="adj1" fmla="val 25000"/>
              <a:gd name="adj2" fmla="val 25000"/>
              <a:gd name="adj3" fmla="val 24000"/>
              <a:gd name="adj4" fmla="val 6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486" name="Text Box 11">
            <a:extLst>
              <a:ext uri="{FF2B5EF4-FFF2-40B4-BE49-F238E27FC236}">
                <a16:creationId xmlns:a16="http://schemas.microsoft.com/office/drawing/2014/main" id="{BF775575-9D30-A5EC-12FD-7DA34112B7E2}"/>
              </a:ext>
            </a:extLst>
          </p:cNvPr>
          <p:cNvSpPr txBox="1">
            <a:spLocks noChangeArrowheads="1"/>
          </p:cNvSpPr>
          <p:nvPr/>
        </p:nvSpPr>
        <p:spPr bwMode="auto">
          <a:xfrm>
            <a:off x="2574925" y="5305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20487" name="Picture 14">
            <a:extLst>
              <a:ext uri="{FF2B5EF4-FFF2-40B4-BE49-F238E27FC236}">
                <a16:creationId xmlns:a16="http://schemas.microsoft.com/office/drawing/2014/main" id="{AF378F2A-B68A-F16A-A0E4-6CFCAF219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19400"/>
            <a:ext cx="56769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15">
            <a:extLst>
              <a:ext uri="{FF2B5EF4-FFF2-40B4-BE49-F238E27FC236}">
                <a16:creationId xmlns:a16="http://schemas.microsoft.com/office/drawing/2014/main" id="{202267F8-820B-E295-5973-7A4005872155}"/>
              </a:ext>
            </a:extLst>
          </p:cNvPr>
          <p:cNvSpPr txBox="1">
            <a:spLocks noChangeArrowheads="1"/>
          </p:cNvSpPr>
          <p:nvPr/>
        </p:nvSpPr>
        <p:spPr bwMode="auto">
          <a:xfrm>
            <a:off x="1981200" y="3886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en-US" altLang="en-US"/>
          </a:p>
        </p:txBody>
      </p:sp>
      <p:sp>
        <p:nvSpPr>
          <p:cNvPr id="20489" name="Text Box 16">
            <a:extLst>
              <a:ext uri="{FF2B5EF4-FFF2-40B4-BE49-F238E27FC236}">
                <a16:creationId xmlns:a16="http://schemas.microsoft.com/office/drawing/2014/main" id="{6DF6B608-BEAC-BACB-62A1-25C706007AE0}"/>
              </a:ext>
            </a:extLst>
          </p:cNvPr>
          <p:cNvSpPr txBox="1">
            <a:spLocks noChangeArrowheads="1"/>
          </p:cNvSpPr>
          <p:nvPr/>
        </p:nvSpPr>
        <p:spPr bwMode="auto">
          <a:xfrm>
            <a:off x="1905000" y="3886200"/>
            <a:ext cx="3041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to graduate from nursing school</a:t>
            </a:r>
          </a:p>
        </p:txBody>
      </p:sp>
      <p:sp>
        <p:nvSpPr>
          <p:cNvPr id="20490" name="Text Box 17">
            <a:extLst>
              <a:ext uri="{FF2B5EF4-FFF2-40B4-BE49-F238E27FC236}">
                <a16:creationId xmlns:a16="http://schemas.microsoft.com/office/drawing/2014/main" id="{312F1ACE-E88D-DB0F-F7E6-D8AD82B16661}"/>
              </a:ext>
            </a:extLst>
          </p:cNvPr>
          <p:cNvSpPr txBox="1">
            <a:spLocks noChangeArrowheads="1"/>
          </p:cNvSpPr>
          <p:nvPr/>
        </p:nvSpPr>
        <p:spPr bwMode="auto">
          <a:xfrm>
            <a:off x="2590800" y="4419600"/>
            <a:ext cx="3189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visit 3 nursing schools in the area</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400D8F1-9088-0E67-58F1-84DB107273EC}"/>
              </a:ext>
            </a:extLst>
          </p:cNvPr>
          <p:cNvSpPr>
            <a:spLocks noGrp="1" noChangeArrowheads="1"/>
          </p:cNvSpPr>
          <p:nvPr>
            <p:ph type="ctrTitle"/>
          </p:nvPr>
        </p:nvSpPr>
        <p:spPr bwMode="auto">
          <a:xfrm>
            <a:off x="152400" y="2286000"/>
            <a:ext cx="8610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The Summary of Performance</a:t>
            </a:r>
            <a:endParaRPr lang="en-US" altLang="en-US"/>
          </a:p>
        </p:txBody>
      </p:sp>
      <p:sp>
        <p:nvSpPr>
          <p:cNvPr id="3075" name="Rectangle 3">
            <a:extLst>
              <a:ext uri="{FF2B5EF4-FFF2-40B4-BE49-F238E27FC236}">
                <a16:creationId xmlns:a16="http://schemas.microsoft.com/office/drawing/2014/main" id="{1589FA28-EC1C-3DF6-E136-799ECB55CA3B}"/>
              </a:ext>
            </a:extLst>
          </p:cNvPr>
          <p:cNvSpPr>
            <a:spLocks noGrp="1" noChangeArrowheads="1"/>
          </p:cNvSpPr>
          <p:nvPr>
            <p:ph type="subTitle" idx="1"/>
          </p:nvPr>
        </p:nvSpPr>
        <p:spPr>
          <a:xfrm>
            <a:off x="1066800" y="1447800"/>
            <a:ext cx="6629400" cy="2209800"/>
          </a:xfrm>
        </p:spPr>
        <p:txBody>
          <a:bodyPr/>
          <a:lstStyle/>
          <a:p>
            <a:pPr eaLnBrk="1" hangingPunct="1"/>
            <a:r>
              <a:rPr lang="en-US" altLang="en-US" sz="4000">
                <a:solidFill>
                  <a:srgbClr val="0000FF"/>
                </a:solidFill>
              </a:rPr>
              <a:t>Putting it All Together</a:t>
            </a:r>
            <a:endParaRPr lang="en-US" altLang="en-US"/>
          </a:p>
        </p:txBody>
      </p:sp>
      <p:pic>
        <p:nvPicPr>
          <p:cNvPr id="3076" name="Picture 9" descr="19173227">
            <a:extLst>
              <a:ext uri="{FF2B5EF4-FFF2-40B4-BE49-F238E27FC236}">
                <a16:creationId xmlns:a16="http://schemas.microsoft.com/office/drawing/2014/main" id="{CDE6B997-CCA8-25B4-A211-D8D96ADEA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429000"/>
            <a:ext cx="429260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10">
            <a:extLst>
              <a:ext uri="{FF2B5EF4-FFF2-40B4-BE49-F238E27FC236}">
                <a16:creationId xmlns:a16="http://schemas.microsoft.com/office/drawing/2014/main" id="{C1409EEA-8231-ACBC-E3CD-330A9D5B07BF}"/>
              </a:ext>
            </a:extLst>
          </p:cNvPr>
          <p:cNvSpPr txBox="1">
            <a:spLocks noChangeArrowheads="1"/>
          </p:cNvSpPr>
          <p:nvPr/>
        </p:nvSpPr>
        <p:spPr bwMode="auto">
          <a:xfrm>
            <a:off x="457200" y="6553200"/>
            <a:ext cx="3429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600"/>
              <a:t>Image is the copyrighted property of JupiterImage and is used with permission under license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6">
            <a:extLst>
              <a:ext uri="{FF2B5EF4-FFF2-40B4-BE49-F238E27FC236}">
                <a16:creationId xmlns:a16="http://schemas.microsoft.com/office/drawing/2014/main" id="{C76E1C7E-EE05-663C-1F17-80EACCCCE1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D3BD881-B0CB-E348-9DC8-64A43BA8B4F6}" type="slidenum">
              <a:rPr lang="en-US" altLang="en-US" sz="1400"/>
              <a:pPr/>
              <a:t>19</a:t>
            </a:fld>
            <a:endParaRPr lang="en-US" altLang="en-US" sz="1400"/>
          </a:p>
        </p:txBody>
      </p:sp>
      <p:sp>
        <p:nvSpPr>
          <p:cNvPr id="21507" name="Rectangle 2">
            <a:extLst>
              <a:ext uri="{FF2B5EF4-FFF2-40B4-BE49-F238E27FC236}">
                <a16:creationId xmlns:a16="http://schemas.microsoft.com/office/drawing/2014/main" id="{5337C1FA-E085-BF6C-AE4E-F890F061C9DE}"/>
              </a:ext>
            </a:extLst>
          </p:cNvPr>
          <p:cNvSpPr>
            <a:spLocks noGrp="1" noChangeArrowheads="1"/>
          </p:cNvSpPr>
          <p:nvPr>
            <p:ph type="title"/>
          </p:nvPr>
        </p:nvSpPr>
        <p:spPr bwMode="auto">
          <a:xfrm>
            <a:off x="228600" y="1295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Writing Your Script</a:t>
            </a:r>
          </a:p>
        </p:txBody>
      </p:sp>
      <p:sp>
        <p:nvSpPr>
          <p:cNvPr id="21508" name="Text Box 3">
            <a:extLst>
              <a:ext uri="{FF2B5EF4-FFF2-40B4-BE49-F238E27FC236}">
                <a16:creationId xmlns:a16="http://schemas.microsoft.com/office/drawing/2014/main" id="{7B18C786-C552-9D8F-567E-A0A923C03F97}"/>
              </a:ext>
            </a:extLst>
          </p:cNvPr>
          <p:cNvSpPr txBox="1">
            <a:spLocks noChangeArrowheads="1"/>
          </p:cNvSpPr>
          <p:nvPr/>
        </p:nvSpPr>
        <p:spPr bwMode="auto">
          <a:xfrm>
            <a:off x="7010400" y="4038600"/>
            <a:ext cx="1981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This section tells what accommodations you will need to succeed.</a:t>
            </a:r>
            <a:endParaRPr lang="en-US" altLang="en-US"/>
          </a:p>
        </p:txBody>
      </p:sp>
      <p:sp>
        <p:nvSpPr>
          <p:cNvPr id="21509" name="AutoShape 4">
            <a:extLst>
              <a:ext uri="{FF2B5EF4-FFF2-40B4-BE49-F238E27FC236}">
                <a16:creationId xmlns:a16="http://schemas.microsoft.com/office/drawing/2014/main" id="{BF2684AB-8AAD-0F0F-3788-2AD33323EE2A}"/>
              </a:ext>
            </a:extLst>
          </p:cNvPr>
          <p:cNvSpPr>
            <a:spLocks noChangeArrowheads="1"/>
          </p:cNvSpPr>
          <p:nvPr/>
        </p:nvSpPr>
        <p:spPr bwMode="auto">
          <a:xfrm>
            <a:off x="5867400" y="3962400"/>
            <a:ext cx="3048000" cy="1905000"/>
          </a:xfrm>
          <a:prstGeom prst="leftArrowCallout">
            <a:avLst>
              <a:gd name="adj1" fmla="val 25000"/>
              <a:gd name="adj2" fmla="val 25000"/>
              <a:gd name="adj3" fmla="val 26667"/>
              <a:gd name="adj4" fmla="val 6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10" name="Text Box 5">
            <a:extLst>
              <a:ext uri="{FF2B5EF4-FFF2-40B4-BE49-F238E27FC236}">
                <a16:creationId xmlns:a16="http://schemas.microsoft.com/office/drawing/2014/main" id="{BD8ADBE2-EF39-0D71-9D70-4CF44CC7B193}"/>
              </a:ext>
            </a:extLst>
          </p:cNvPr>
          <p:cNvSpPr txBox="1">
            <a:spLocks noChangeArrowheads="1"/>
          </p:cNvSpPr>
          <p:nvPr/>
        </p:nvSpPr>
        <p:spPr bwMode="auto">
          <a:xfrm>
            <a:off x="2574925" y="5305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11" name="Text Box 7">
            <a:extLst>
              <a:ext uri="{FF2B5EF4-FFF2-40B4-BE49-F238E27FC236}">
                <a16:creationId xmlns:a16="http://schemas.microsoft.com/office/drawing/2014/main" id="{D8E7EFC5-F5E1-40CA-864C-27E0DB41B7BA}"/>
              </a:ext>
            </a:extLst>
          </p:cNvPr>
          <p:cNvSpPr txBox="1">
            <a:spLocks noChangeArrowheads="1"/>
          </p:cNvSpPr>
          <p:nvPr/>
        </p:nvSpPr>
        <p:spPr bwMode="auto">
          <a:xfrm>
            <a:off x="1981200" y="3886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en-US" altLang="en-US"/>
          </a:p>
        </p:txBody>
      </p:sp>
      <p:pic>
        <p:nvPicPr>
          <p:cNvPr id="21512" name="Picture 10">
            <a:extLst>
              <a:ext uri="{FF2B5EF4-FFF2-40B4-BE49-F238E27FC236}">
                <a16:creationId xmlns:a16="http://schemas.microsoft.com/office/drawing/2014/main" id="{5877EF2F-1CEE-7B28-CAF4-EE461CA12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3200"/>
            <a:ext cx="56896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 Box 9">
            <a:extLst>
              <a:ext uri="{FF2B5EF4-FFF2-40B4-BE49-F238E27FC236}">
                <a16:creationId xmlns:a16="http://schemas.microsoft.com/office/drawing/2014/main" id="{B15B0D59-8A74-D359-580C-A924C5A39918}"/>
              </a:ext>
            </a:extLst>
          </p:cNvPr>
          <p:cNvSpPr txBox="1">
            <a:spLocks noChangeArrowheads="1"/>
          </p:cNvSpPr>
          <p:nvPr/>
        </p:nvSpPr>
        <p:spPr bwMode="auto">
          <a:xfrm>
            <a:off x="1828800" y="3810000"/>
            <a:ext cx="1460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to be a welder</a:t>
            </a:r>
            <a:endParaRPr lang="en-US" altLang="en-US"/>
          </a:p>
        </p:txBody>
      </p:sp>
      <p:sp>
        <p:nvSpPr>
          <p:cNvPr id="21514" name="Text Box 8">
            <a:extLst>
              <a:ext uri="{FF2B5EF4-FFF2-40B4-BE49-F238E27FC236}">
                <a16:creationId xmlns:a16="http://schemas.microsoft.com/office/drawing/2014/main" id="{24CFFD0D-ACCF-1EA4-C238-421C924AC5A7}"/>
              </a:ext>
            </a:extLst>
          </p:cNvPr>
          <p:cNvSpPr txBox="1">
            <a:spLocks noChangeArrowheads="1"/>
          </p:cNvSpPr>
          <p:nvPr/>
        </p:nvSpPr>
        <p:spPr bwMode="auto">
          <a:xfrm>
            <a:off x="2590800" y="4267200"/>
            <a:ext cx="2251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take classes at vo-tech</a:t>
            </a:r>
          </a:p>
        </p:txBody>
      </p:sp>
      <p:sp>
        <p:nvSpPr>
          <p:cNvPr id="21515" name="Text Box 11">
            <a:extLst>
              <a:ext uri="{FF2B5EF4-FFF2-40B4-BE49-F238E27FC236}">
                <a16:creationId xmlns:a16="http://schemas.microsoft.com/office/drawing/2014/main" id="{89D28517-5448-33EF-413D-C41B14832E5F}"/>
              </a:ext>
            </a:extLst>
          </p:cNvPr>
          <p:cNvSpPr txBox="1">
            <a:spLocks noChangeArrowheads="1"/>
          </p:cNvSpPr>
          <p:nvPr/>
        </p:nvSpPr>
        <p:spPr bwMode="auto">
          <a:xfrm>
            <a:off x="2819400" y="4800600"/>
            <a:ext cx="184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extra time on tests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CEBFCA61-9F61-DFB8-A42E-3C0BFBF65E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46B293-195C-C047-9CF6-CB3F007C5C1A}" type="slidenum">
              <a:rPr lang="en-US" altLang="en-US" sz="1400"/>
              <a:pPr/>
              <a:t>20</a:t>
            </a:fld>
            <a:endParaRPr lang="en-US" altLang="en-US" sz="1400"/>
          </a:p>
        </p:txBody>
      </p:sp>
      <p:sp>
        <p:nvSpPr>
          <p:cNvPr id="22531" name="Rectangle 2">
            <a:extLst>
              <a:ext uri="{FF2B5EF4-FFF2-40B4-BE49-F238E27FC236}">
                <a16:creationId xmlns:a16="http://schemas.microsoft.com/office/drawing/2014/main" id="{CD93668E-5EAB-D0A8-B5AE-5F19F60E2D53}"/>
              </a:ext>
            </a:extLst>
          </p:cNvPr>
          <p:cNvSpPr>
            <a:spLocks noGrp="1" noChangeArrowheads="1"/>
          </p:cNvSpPr>
          <p:nvPr>
            <p:ph type="title"/>
          </p:nvPr>
        </p:nvSpPr>
        <p:spPr bwMode="auto">
          <a:xfrm>
            <a:off x="609600" y="1295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Writing Your Script</a:t>
            </a:r>
          </a:p>
        </p:txBody>
      </p:sp>
      <p:pic>
        <p:nvPicPr>
          <p:cNvPr id="2" name="Picture 1">
            <a:extLst>
              <a:ext uri="{FF2B5EF4-FFF2-40B4-BE49-F238E27FC236}">
                <a16:creationId xmlns:a16="http://schemas.microsoft.com/office/drawing/2014/main" id="{C08A3CD6-449F-AE4E-58FC-F7B7528F72B8}"/>
              </a:ext>
            </a:extLst>
          </p:cNvPr>
          <p:cNvPicPr>
            <a:picLocks noChangeAspect="1"/>
          </p:cNvPicPr>
          <p:nvPr/>
        </p:nvPicPr>
        <p:blipFill rotWithShape="1">
          <a:blip r:embed="rId3">
            <a:extLst>
              <a:ext uri="{28A0092B-C50C-407E-A947-70E740481C1C}">
                <a14:useLocalDpi xmlns:a14="http://schemas.microsoft.com/office/drawing/2010/main" val="0"/>
              </a:ext>
            </a:extLst>
          </a:blip>
          <a:srcRect t="29811" b="8831"/>
          <a:stretch/>
        </p:blipFill>
        <p:spPr bwMode="auto">
          <a:xfrm>
            <a:off x="559344" y="2209800"/>
            <a:ext cx="7948283" cy="3657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1B3406AC-0FB6-F74E-5F82-472868E71F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0241B0F-D93F-D245-8C94-555EC2D2349C}" type="slidenum">
              <a:rPr lang="en-US" altLang="en-US" sz="1400"/>
              <a:pPr/>
              <a:t>21</a:t>
            </a:fld>
            <a:endParaRPr lang="en-US" altLang="en-US" sz="1400"/>
          </a:p>
        </p:txBody>
      </p:sp>
      <p:sp>
        <p:nvSpPr>
          <p:cNvPr id="23556" name="Rectangle 2">
            <a:extLst>
              <a:ext uri="{FF2B5EF4-FFF2-40B4-BE49-F238E27FC236}">
                <a16:creationId xmlns:a16="http://schemas.microsoft.com/office/drawing/2014/main" id="{DEB9FA70-0C19-D39F-DEC9-2D7D188C08E2}"/>
              </a:ext>
            </a:extLst>
          </p:cNvPr>
          <p:cNvSpPr>
            <a:spLocks noGrp="1" noChangeArrowheads="1"/>
          </p:cNvSpPr>
          <p:nvPr>
            <p:ph type="title"/>
          </p:nvPr>
        </p:nvSpPr>
        <p:spPr bwMode="auto">
          <a:xfrm>
            <a:off x="609600" y="1295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Writing Your Script</a:t>
            </a:r>
          </a:p>
        </p:txBody>
      </p:sp>
      <p:pic>
        <p:nvPicPr>
          <p:cNvPr id="2" name="Picture 1">
            <a:extLst>
              <a:ext uri="{FF2B5EF4-FFF2-40B4-BE49-F238E27FC236}">
                <a16:creationId xmlns:a16="http://schemas.microsoft.com/office/drawing/2014/main" id="{BD48FA29-3E80-60EA-767B-58956C9657DE}"/>
              </a:ext>
            </a:extLst>
          </p:cNvPr>
          <p:cNvPicPr>
            <a:picLocks noChangeAspect="1"/>
          </p:cNvPicPr>
          <p:nvPr/>
        </p:nvPicPr>
        <p:blipFill rotWithShape="1">
          <a:blip r:embed="rId3">
            <a:extLst>
              <a:ext uri="{28A0092B-C50C-407E-A947-70E740481C1C}">
                <a14:useLocalDpi xmlns:a14="http://schemas.microsoft.com/office/drawing/2010/main" val="0"/>
              </a:ext>
            </a:extLst>
          </a:blip>
          <a:srcRect t="30919" b="8215"/>
          <a:stretch/>
        </p:blipFill>
        <p:spPr bwMode="auto">
          <a:xfrm>
            <a:off x="188204" y="2286000"/>
            <a:ext cx="8346196" cy="3810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a:extLst>
              <a:ext uri="{FF2B5EF4-FFF2-40B4-BE49-F238E27FC236}">
                <a16:creationId xmlns:a16="http://schemas.microsoft.com/office/drawing/2014/main" id="{B212F2D4-289B-EB4F-F727-E7848D5170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C9206D-1B78-B646-90E5-909999215C52}" type="slidenum">
              <a:rPr lang="en-US" altLang="en-US" sz="1400"/>
              <a:pPr/>
              <a:t>22</a:t>
            </a:fld>
            <a:endParaRPr lang="en-US" altLang="en-US" sz="1400"/>
          </a:p>
        </p:txBody>
      </p:sp>
      <p:sp>
        <p:nvSpPr>
          <p:cNvPr id="24579" name="Rectangle 2">
            <a:extLst>
              <a:ext uri="{FF2B5EF4-FFF2-40B4-BE49-F238E27FC236}">
                <a16:creationId xmlns:a16="http://schemas.microsoft.com/office/drawing/2014/main" id="{09A06BCA-E5FF-6271-E1A0-6A7CAFB9BA9E}"/>
              </a:ext>
            </a:extLst>
          </p:cNvPr>
          <p:cNvSpPr>
            <a:spLocks noGrp="1" noChangeArrowheads="1"/>
          </p:cNvSpPr>
          <p:nvPr>
            <p:ph type="title"/>
          </p:nvPr>
        </p:nvSpPr>
        <p:spPr bwMode="auto">
          <a:xfrm>
            <a:off x="609600" y="1295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Writing Your Script</a:t>
            </a:r>
          </a:p>
        </p:txBody>
      </p:sp>
      <p:pic>
        <p:nvPicPr>
          <p:cNvPr id="2" name="Picture 1">
            <a:extLst>
              <a:ext uri="{FF2B5EF4-FFF2-40B4-BE49-F238E27FC236}">
                <a16:creationId xmlns:a16="http://schemas.microsoft.com/office/drawing/2014/main" id="{7681A2C4-5342-E831-FC4F-36A4CACC3EDB}"/>
              </a:ext>
            </a:extLst>
          </p:cNvPr>
          <p:cNvPicPr>
            <a:picLocks noChangeAspect="1"/>
          </p:cNvPicPr>
          <p:nvPr/>
        </p:nvPicPr>
        <p:blipFill rotWithShape="1">
          <a:blip r:embed="rId3">
            <a:extLst>
              <a:ext uri="{28A0092B-C50C-407E-A947-70E740481C1C}">
                <a14:useLocalDpi xmlns:a14="http://schemas.microsoft.com/office/drawing/2010/main" val="0"/>
              </a:ext>
            </a:extLst>
          </a:blip>
          <a:srcRect t="30077" b="8216"/>
          <a:stretch/>
        </p:blipFill>
        <p:spPr bwMode="auto">
          <a:xfrm>
            <a:off x="566220" y="2370437"/>
            <a:ext cx="7859160" cy="363726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6">
            <a:extLst>
              <a:ext uri="{FF2B5EF4-FFF2-40B4-BE49-F238E27FC236}">
                <a16:creationId xmlns:a16="http://schemas.microsoft.com/office/drawing/2014/main" id="{3E4335BA-7ACA-7F9C-F3FC-22DFD7A12D5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5E0CBF-6C2B-3C42-8B6F-48DCB570B8F0}" type="slidenum">
              <a:rPr lang="en-US" altLang="en-US" sz="1400"/>
              <a:pPr/>
              <a:t>23</a:t>
            </a:fld>
            <a:endParaRPr lang="en-US" altLang="en-US" sz="1400"/>
          </a:p>
        </p:txBody>
      </p:sp>
      <p:pic>
        <p:nvPicPr>
          <p:cNvPr id="25603" name="Picture 8">
            <a:extLst>
              <a:ext uri="{FF2B5EF4-FFF2-40B4-BE49-F238E27FC236}">
                <a16:creationId xmlns:a16="http://schemas.microsoft.com/office/drawing/2014/main" id="{78C8D7B1-FFC1-7407-99F9-8A1A572E7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379788"/>
            <a:ext cx="28194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a:extLst>
              <a:ext uri="{FF2B5EF4-FFF2-40B4-BE49-F238E27FC236}">
                <a16:creationId xmlns:a16="http://schemas.microsoft.com/office/drawing/2014/main" id="{927C07E6-00A5-03CD-F679-6E1A34117AA5}"/>
              </a:ext>
            </a:extLst>
          </p:cNvPr>
          <p:cNvSpPr>
            <a:spLocks noGrp="1" noChangeArrowheads="1"/>
          </p:cNvSpPr>
          <p:nvPr>
            <p:ph type="title"/>
          </p:nvPr>
        </p:nvSpPr>
        <p:spPr bwMode="auto">
          <a:xfrm>
            <a:off x="609600" y="1295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Writing Your Script</a:t>
            </a:r>
          </a:p>
        </p:txBody>
      </p:sp>
      <p:sp>
        <p:nvSpPr>
          <p:cNvPr id="25605" name="Text Box 3">
            <a:extLst>
              <a:ext uri="{FF2B5EF4-FFF2-40B4-BE49-F238E27FC236}">
                <a16:creationId xmlns:a16="http://schemas.microsoft.com/office/drawing/2014/main" id="{C120CBF3-3311-9435-D737-603D12E746FD}"/>
              </a:ext>
            </a:extLst>
          </p:cNvPr>
          <p:cNvSpPr txBox="1">
            <a:spLocks noChangeArrowheads="1"/>
          </p:cNvSpPr>
          <p:nvPr/>
        </p:nvSpPr>
        <p:spPr bwMode="auto">
          <a:xfrm>
            <a:off x="6400800" y="4648200"/>
            <a:ext cx="2057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This information comes from the Awareness lesson activities. </a:t>
            </a:r>
            <a:endParaRPr lang="en-US" altLang="en-US"/>
          </a:p>
        </p:txBody>
      </p:sp>
      <p:sp>
        <p:nvSpPr>
          <p:cNvPr id="25606" name="Rectangle 5">
            <a:extLst>
              <a:ext uri="{FF2B5EF4-FFF2-40B4-BE49-F238E27FC236}">
                <a16:creationId xmlns:a16="http://schemas.microsoft.com/office/drawing/2014/main" id="{A77DC959-A7A0-EBA3-F50A-33A2884683B6}"/>
              </a:ext>
            </a:extLst>
          </p:cNvPr>
          <p:cNvSpPr>
            <a:spLocks noChangeArrowheads="1"/>
          </p:cNvSpPr>
          <p:nvPr/>
        </p:nvSpPr>
        <p:spPr bwMode="auto">
          <a:xfrm>
            <a:off x="6096000" y="3048000"/>
            <a:ext cx="28956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25607" name="Picture 9">
            <a:extLst>
              <a:ext uri="{FF2B5EF4-FFF2-40B4-BE49-F238E27FC236}">
                <a16:creationId xmlns:a16="http://schemas.microsoft.com/office/drawing/2014/main" id="{2B65639F-EBD5-AF3E-6066-7F27836384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438400"/>
            <a:ext cx="57404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AutoShape 6">
            <a:extLst>
              <a:ext uri="{FF2B5EF4-FFF2-40B4-BE49-F238E27FC236}">
                <a16:creationId xmlns:a16="http://schemas.microsoft.com/office/drawing/2014/main" id="{34F3623C-277F-3B45-8E1F-95E5AA1E4FB6}"/>
              </a:ext>
            </a:extLst>
          </p:cNvPr>
          <p:cNvSpPr>
            <a:spLocks noChangeArrowheads="1"/>
          </p:cNvSpPr>
          <p:nvPr/>
        </p:nvSpPr>
        <p:spPr bwMode="auto">
          <a:xfrm rot="618588">
            <a:off x="3810000" y="3657600"/>
            <a:ext cx="2590800" cy="304800"/>
          </a:xfrm>
          <a:prstGeom prst="leftArrow">
            <a:avLst>
              <a:gd name="adj1" fmla="val 50000"/>
              <a:gd name="adj2" fmla="val 212500"/>
            </a:avLst>
          </a:prstGeom>
          <a:solidFill>
            <a:srgbClr val="FFFF00">
              <a:alpha val="59999"/>
            </a:srgbClr>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09" name="Text Box 10">
            <a:extLst>
              <a:ext uri="{FF2B5EF4-FFF2-40B4-BE49-F238E27FC236}">
                <a16:creationId xmlns:a16="http://schemas.microsoft.com/office/drawing/2014/main" id="{B4724B26-66E8-56A8-2E3E-B40492AE241F}"/>
              </a:ext>
            </a:extLst>
          </p:cNvPr>
          <p:cNvSpPr txBox="1">
            <a:spLocks noChangeArrowheads="1"/>
          </p:cNvSpPr>
          <p:nvPr/>
        </p:nvSpPr>
        <p:spPr bwMode="auto">
          <a:xfrm>
            <a:off x="1828800" y="2667000"/>
            <a:ext cx="1827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Quiet place, small group</a:t>
            </a:r>
          </a:p>
        </p:txBody>
      </p:sp>
      <p:sp>
        <p:nvSpPr>
          <p:cNvPr id="25610" name="Text Box 11">
            <a:extLst>
              <a:ext uri="{FF2B5EF4-FFF2-40B4-BE49-F238E27FC236}">
                <a16:creationId xmlns:a16="http://schemas.microsoft.com/office/drawing/2014/main" id="{BCECD253-988F-7AE4-865B-BF999543682A}"/>
              </a:ext>
            </a:extLst>
          </p:cNvPr>
          <p:cNvSpPr txBox="1">
            <a:spLocks noChangeArrowheads="1"/>
          </p:cNvSpPr>
          <p:nvPr/>
        </p:nvSpPr>
        <p:spPr bwMode="auto">
          <a:xfrm>
            <a:off x="1676400" y="3429000"/>
            <a:ext cx="2649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Extra time for tests and assignments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6">
            <a:extLst>
              <a:ext uri="{FF2B5EF4-FFF2-40B4-BE49-F238E27FC236}">
                <a16:creationId xmlns:a16="http://schemas.microsoft.com/office/drawing/2014/main" id="{8D4996C0-83EF-0C9F-1BB5-84494DF2A4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2AD549-BF5E-BA4E-B7D3-DB6331B18E6B}" type="slidenum">
              <a:rPr lang="en-US" altLang="en-US" sz="1400"/>
              <a:pPr/>
              <a:t>24</a:t>
            </a:fld>
            <a:endParaRPr lang="en-US" altLang="en-US" sz="1400"/>
          </a:p>
        </p:txBody>
      </p:sp>
      <p:sp>
        <p:nvSpPr>
          <p:cNvPr id="26627" name="Rectangle 2">
            <a:extLst>
              <a:ext uri="{FF2B5EF4-FFF2-40B4-BE49-F238E27FC236}">
                <a16:creationId xmlns:a16="http://schemas.microsoft.com/office/drawing/2014/main" id="{0F4E4B9B-75AB-97AB-79BE-E883A987104A}"/>
              </a:ext>
            </a:extLst>
          </p:cNvPr>
          <p:cNvSpPr>
            <a:spLocks noGrp="1" noChangeArrowheads="1"/>
          </p:cNvSpPr>
          <p:nvPr>
            <p:ph type="title"/>
          </p:nvPr>
        </p:nvSpPr>
        <p:spPr bwMode="auto">
          <a:xfrm>
            <a:off x="609600" y="1295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Your Script</a:t>
            </a:r>
          </a:p>
        </p:txBody>
      </p:sp>
      <p:sp>
        <p:nvSpPr>
          <p:cNvPr id="26628" name="Text Box 3">
            <a:extLst>
              <a:ext uri="{FF2B5EF4-FFF2-40B4-BE49-F238E27FC236}">
                <a16:creationId xmlns:a16="http://schemas.microsoft.com/office/drawing/2014/main" id="{D1914FA4-5888-876B-B2A7-9234B5FB2FFD}"/>
              </a:ext>
            </a:extLst>
          </p:cNvPr>
          <p:cNvSpPr txBox="1">
            <a:spLocks noChangeArrowheads="1"/>
          </p:cNvSpPr>
          <p:nvPr/>
        </p:nvSpPr>
        <p:spPr bwMode="auto">
          <a:xfrm>
            <a:off x="457200" y="2590800"/>
            <a:ext cx="41148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Take your script home and talk to your family about it. Talk about what will happen at your meeting</a:t>
            </a:r>
            <a:endParaRPr lang="en-US" altLang="en-US"/>
          </a:p>
        </p:txBody>
      </p:sp>
      <p:pic>
        <p:nvPicPr>
          <p:cNvPr id="26629" name="Picture 5" descr="20173321">
            <a:extLst>
              <a:ext uri="{FF2B5EF4-FFF2-40B4-BE49-F238E27FC236}">
                <a16:creationId xmlns:a16="http://schemas.microsoft.com/office/drawing/2014/main" id="{FF529ACA-B440-0D71-05C1-E96EE2249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67000"/>
            <a:ext cx="3138488"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6">
            <a:extLst>
              <a:ext uri="{FF2B5EF4-FFF2-40B4-BE49-F238E27FC236}">
                <a16:creationId xmlns:a16="http://schemas.microsoft.com/office/drawing/2014/main" id="{B061B6E5-7539-8623-16CD-A47AF461FE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E7D971E-DD1B-E740-97A0-A1C7A9E56B7A}" type="slidenum">
              <a:rPr lang="en-US" altLang="en-US" sz="1400"/>
              <a:pPr/>
              <a:t>25</a:t>
            </a:fld>
            <a:endParaRPr lang="en-US" altLang="en-US" sz="1400"/>
          </a:p>
        </p:txBody>
      </p:sp>
      <p:sp>
        <p:nvSpPr>
          <p:cNvPr id="27651" name="Rectangle 2">
            <a:extLst>
              <a:ext uri="{FF2B5EF4-FFF2-40B4-BE49-F238E27FC236}">
                <a16:creationId xmlns:a16="http://schemas.microsoft.com/office/drawing/2014/main" id="{7FDB4543-D633-2122-CC42-DEDF1C2980BA}"/>
              </a:ext>
            </a:extLst>
          </p:cNvPr>
          <p:cNvSpPr>
            <a:spLocks noGrp="1" noChangeArrowheads="1"/>
          </p:cNvSpPr>
          <p:nvPr>
            <p:ph type="title"/>
          </p:nvPr>
        </p:nvSpPr>
        <p:spPr bwMode="auto">
          <a:xfrm>
            <a:off x="457200" y="15240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Summary of Performance</a:t>
            </a:r>
          </a:p>
        </p:txBody>
      </p:sp>
      <p:sp>
        <p:nvSpPr>
          <p:cNvPr id="27652" name="Text Box 3">
            <a:extLst>
              <a:ext uri="{FF2B5EF4-FFF2-40B4-BE49-F238E27FC236}">
                <a16:creationId xmlns:a16="http://schemas.microsoft.com/office/drawing/2014/main" id="{63142488-9526-9E6A-696E-6CEB0C7FE0BE}"/>
              </a:ext>
            </a:extLst>
          </p:cNvPr>
          <p:cNvSpPr txBox="1">
            <a:spLocks noChangeArrowheads="1"/>
          </p:cNvSpPr>
          <p:nvPr/>
        </p:nvSpPr>
        <p:spPr bwMode="auto">
          <a:xfrm>
            <a:off x="457200" y="2590800"/>
            <a:ext cx="44196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
            </a:pPr>
            <a:r>
              <a:rPr lang="en-US" altLang="en-US" sz="2800"/>
              <a:t>Your teacher fills out sections 3 and 4 of the Summary of Performance.</a:t>
            </a:r>
          </a:p>
          <a:p>
            <a:pPr>
              <a:buFont typeface="Wingdings" pitchFamily="2" charset="2"/>
              <a:buChar char="§"/>
            </a:pPr>
            <a:r>
              <a:rPr lang="en-US" altLang="en-US" sz="2800"/>
              <a:t>Your teacher will go over these sections with you before your meeting.</a:t>
            </a:r>
            <a:endParaRPr lang="en-US" altLang="en-US"/>
          </a:p>
        </p:txBody>
      </p:sp>
      <p:pic>
        <p:nvPicPr>
          <p:cNvPr id="27653" name="Picture 5" descr="22330299">
            <a:extLst>
              <a:ext uri="{FF2B5EF4-FFF2-40B4-BE49-F238E27FC236}">
                <a16:creationId xmlns:a16="http://schemas.microsoft.com/office/drawing/2014/main" id="{E17689DD-C111-5658-DA84-52CEE9CB1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819400"/>
            <a:ext cx="3138488"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5A36E2F-969E-CDF0-48D3-7BFCD9735CE0}"/>
              </a:ext>
            </a:extLst>
          </p:cNvPr>
          <p:cNvSpPr>
            <a:spLocks noChangeArrowheads="1"/>
          </p:cNvSpPr>
          <p:nvPr/>
        </p:nvSpPr>
        <p:spPr bwMode="auto">
          <a:xfrm>
            <a:off x="2819400" y="1905000"/>
            <a:ext cx="3657600" cy="3657600"/>
          </a:xfrm>
          <a:prstGeom prst="rect">
            <a:avLst/>
          </a:prstGeom>
          <a:solidFill>
            <a:srgbClr val="80008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28675" name="Picture 3">
            <a:extLst>
              <a:ext uri="{FF2B5EF4-FFF2-40B4-BE49-F238E27FC236}">
                <a16:creationId xmlns:a16="http://schemas.microsoft.com/office/drawing/2014/main" id="{2785B038-D26F-8616-E219-D584163FD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981200"/>
            <a:ext cx="35433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a:extLst>
              <a:ext uri="{FF2B5EF4-FFF2-40B4-BE49-F238E27FC236}">
                <a16:creationId xmlns:a16="http://schemas.microsoft.com/office/drawing/2014/main" id="{75868C4F-FE8E-B61F-45CC-9AE4CA8314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7BC5A1-35B6-DF40-B96D-A377B480ECFD}" type="slidenum">
              <a:rPr lang="en-US" altLang="en-US" sz="1400"/>
              <a:pPr/>
              <a:t>2</a:t>
            </a:fld>
            <a:endParaRPr lang="en-US" altLang="en-US" sz="1400"/>
          </a:p>
        </p:txBody>
      </p:sp>
      <p:sp>
        <p:nvSpPr>
          <p:cNvPr id="15362" name="Rectangle 2">
            <a:extLst>
              <a:ext uri="{FF2B5EF4-FFF2-40B4-BE49-F238E27FC236}">
                <a16:creationId xmlns:a16="http://schemas.microsoft.com/office/drawing/2014/main" id="{E667A708-EB3B-26F3-0B6F-644EB6CEC0F3}"/>
              </a:ext>
            </a:extLst>
          </p:cNvPr>
          <p:cNvSpPr>
            <a:spLocks noGrp="1" noChangeArrowheads="1"/>
          </p:cNvSpPr>
          <p:nvPr>
            <p:ph type="title"/>
          </p:nvPr>
        </p:nvSpPr>
        <p:spPr bwMode="auto">
          <a:xfrm>
            <a:off x="685800" y="1219200"/>
            <a:ext cx="3657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a:t>Your Future</a:t>
            </a:r>
          </a:p>
        </p:txBody>
      </p:sp>
      <p:sp>
        <p:nvSpPr>
          <p:cNvPr id="15363" name="Rectangle 3">
            <a:extLst>
              <a:ext uri="{FF2B5EF4-FFF2-40B4-BE49-F238E27FC236}">
                <a16:creationId xmlns:a16="http://schemas.microsoft.com/office/drawing/2014/main" id="{D72AA8D8-CF43-25BE-FF40-5A863F25B1DF}"/>
              </a:ext>
            </a:extLst>
          </p:cNvPr>
          <p:cNvSpPr>
            <a:spLocks noGrp="1" noChangeArrowheads="1"/>
          </p:cNvSpPr>
          <p:nvPr>
            <p:ph type="body" idx="1"/>
          </p:nvPr>
        </p:nvSpPr>
        <p:spPr>
          <a:xfrm>
            <a:off x="304800" y="1676400"/>
            <a:ext cx="4724400" cy="4191000"/>
          </a:xfrm>
        </p:spPr>
        <p:txBody>
          <a:bodyPr/>
          <a:lstStyle/>
          <a:p>
            <a:pPr eaLnBrk="1" hangingPunct="1"/>
            <a:endParaRPr lang="en-US" altLang="en-US" sz="2800"/>
          </a:p>
          <a:p>
            <a:pPr eaLnBrk="1" hangingPunct="1"/>
            <a:r>
              <a:rPr lang="en-US" altLang="en-US" sz="2800"/>
              <a:t>You have gathered lots of information about what you and your family want for your future.</a:t>
            </a:r>
          </a:p>
          <a:p>
            <a:pPr eaLnBrk="1" hangingPunct="1"/>
            <a:r>
              <a:rPr lang="en-US" altLang="en-US" sz="2800"/>
              <a:t>You have also learned about what it takes to transition from high school to adult life</a:t>
            </a:r>
            <a:r>
              <a:rPr lang="en-US" altLang="en-US" sz="2800" i="1"/>
              <a:t>.</a:t>
            </a:r>
            <a:endParaRPr lang="en-US" altLang="en-US" sz="3600"/>
          </a:p>
        </p:txBody>
      </p:sp>
      <p:pic>
        <p:nvPicPr>
          <p:cNvPr id="4101" name="Picture 10" descr="23285715">
            <a:extLst>
              <a:ext uri="{FF2B5EF4-FFF2-40B4-BE49-F238E27FC236}">
                <a16:creationId xmlns:a16="http://schemas.microsoft.com/office/drawing/2014/main" id="{BBEA4FD2-5840-A1E0-6686-106072F64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47800"/>
            <a:ext cx="1819275"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11">
            <a:extLst>
              <a:ext uri="{FF2B5EF4-FFF2-40B4-BE49-F238E27FC236}">
                <a16:creationId xmlns:a16="http://schemas.microsoft.com/office/drawing/2014/main" id="{373E4953-8CF8-733C-D6E0-1B1161A46F10}"/>
              </a:ext>
            </a:extLst>
          </p:cNvPr>
          <p:cNvSpPr txBox="1">
            <a:spLocks noChangeArrowheads="1"/>
          </p:cNvSpPr>
          <p:nvPr/>
        </p:nvSpPr>
        <p:spPr bwMode="auto">
          <a:xfrm>
            <a:off x="457200" y="6553200"/>
            <a:ext cx="3429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600"/>
              <a:t>Image is the copyrighted property of JupiterImage and is used with permission under license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9CE86FD0-FEB4-1FF6-348A-47EFC54945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EC64F09-18A2-704E-A3E0-A45B13E64A8F}" type="slidenum">
              <a:rPr lang="en-US" altLang="en-US" sz="1400"/>
              <a:pPr/>
              <a:t>3</a:t>
            </a:fld>
            <a:endParaRPr lang="en-US" altLang="en-US" sz="1400"/>
          </a:p>
        </p:txBody>
      </p:sp>
      <p:sp>
        <p:nvSpPr>
          <p:cNvPr id="5123" name="Rectangle 2">
            <a:extLst>
              <a:ext uri="{FF2B5EF4-FFF2-40B4-BE49-F238E27FC236}">
                <a16:creationId xmlns:a16="http://schemas.microsoft.com/office/drawing/2014/main" id="{7AA26F64-AFCB-413F-A960-527EB9B95E3A}"/>
              </a:ext>
            </a:extLst>
          </p:cNvPr>
          <p:cNvSpPr>
            <a:spLocks noGrp="1" noChangeArrowheads="1"/>
          </p:cNvSpPr>
          <p:nvPr>
            <p:ph type="title"/>
          </p:nvPr>
        </p:nvSpPr>
        <p:spPr bwMode="auto">
          <a:xfrm>
            <a:off x="609600" y="1295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Transition IEP Meeting</a:t>
            </a:r>
          </a:p>
        </p:txBody>
      </p:sp>
      <p:sp>
        <p:nvSpPr>
          <p:cNvPr id="5124" name="Rectangle 3">
            <a:extLst>
              <a:ext uri="{FF2B5EF4-FFF2-40B4-BE49-F238E27FC236}">
                <a16:creationId xmlns:a16="http://schemas.microsoft.com/office/drawing/2014/main" id="{190FBED7-BF23-F92F-32DE-313E939FEA27}"/>
              </a:ext>
            </a:extLst>
          </p:cNvPr>
          <p:cNvSpPr>
            <a:spLocks noGrp="1" noChangeArrowheads="1"/>
          </p:cNvSpPr>
          <p:nvPr>
            <p:ph type="body" idx="1"/>
          </p:nvPr>
        </p:nvSpPr>
        <p:spPr>
          <a:xfrm>
            <a:off x="228600" y="2209800"/>
            <a:ext cx="4267200" cy="4191000"/>
          </a:xfrm>
        </p:spPr>
        <p:txBody>
          <a:bodyPr/>
          <a:lstStyle/>
          <a:p>
            <a:pPr eaLnBrk="1" hangingPunct="1">
              <a:lnSpc>
                <a:spcPct val="90000"/>
              </a:lnSpc>
            </a:pPr>
            <a:r>
              <a:rPr lang="en-US" altLang="en-US" sz="2800"/>
              <a:t>You will soon have a meeting to discuss how you are doing in school and what you want to do with your life. </a:t>
            </a:r>
          </a:p>
          <a:p>
            <a:pPr eaLnBrk="1" hangingPunct="1">
              <a:lnSpc>
                <a:spcPct val="90000"/>
              </a:lnSpc>
            </a:pPr>
            <a:r>
              <a:rPr lang="en-US" altLang="en-US" sz="2800"/>
              <a:t>You can be an active participant, or even lead your meeting.</a:t>
            </a:r>
          </a:p>
          <a:p>
            <a:pPr eaLnBrk="1" hangingPunct="1">
              <a:lnSpc>
                <a:spcPct val="90000"/>
              </a:lnSpc>
            </a:pPr>
            <a:r>
              <a:rPr lang="en-US" altLang="en-US" sz="2800"/>
              <a:t>Who knows this stuff better than you?</a:t>
            </a:r>
          </a:p>
          <a:p>
            <a:pPr eaLnBrk="1" hangingPunct="1">
              <a:lnSpc>
                <a:spcPct val="90000"/>
              </a:lnSpc>
            </a:pPr>
            <a:endParaRPr lang="en-US" altLang="en-US" sz="2800"/>
          </a:p>
        </p:txBody>
      </p:sp>
      <p:sp>
        <p:nvSpPr>
          <p:cNvPr id="5125" name="Text Box 6">
            <a:extLst>
              <a:ext uri="{FF2B5EF4-FFF2-40B4-BE49-F238E27FC236}">
                <a16:creationId xmlns:a16="http://schemas.microsoft.com/office/drawing/2014/main" id="{1D1DAD2B-3787-9B3E-ED24-E291E78BBFE6}"/>
              </a:ext>
            </a:extLst>
          </p:cNvPr>
          <p:cNvSpPr txBox="1">
            <a:spLocks noChangeArrowheads="1"/>
          </p:cNvSpPr>
          <p:nvPr/>
        </p:nvSpPr>
        <p:spPr bwMode="auto">
          <a:xfrm>
            <a:off x="457200" y="6553200"/>
            <a:ext cx="3429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600"/>
              <a:t>Image is the copyrighted property of JupiterImage and is used with permission under license</a:t>
            </a:r>
          </a:p>
        </p:txBody>
      </p:sp>
      <p:pic>
        <p:nvPicPr>
          <p:cNvPr id="5126" name="Picture 7" descr="7400263">
            <a:extLst>
              <a:ext uri="{FF2B5EF4-FFF2-40B4-BE49-F238E27FC236}">
                <a16:creationId xmlns:a16="http://schemas.microsoft.com/office/drawing/2014/main" id="{03D12D97-4D3D-3895-78B5-34B4330D1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819400"/>
            <a:ext cx="460057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a:extLst>
              <a:ext uri="{FF2B5EF4-FFF2-40B4-BE49-F238E27FC236}">
                <a16:creationId xmlns:a16="http://schemas.microsoft.com/office/drawing/2014/main" id="{DC34BDF9-CD78-95E1-EC32-4178539298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AE2312-E487-9C40-B28D-96A225E15D6F}" type="slidenum">
              <a:rPr lang="en-US" altLang="en-US" sz="1400"/>
              <a:pPr/>
              <a:t>4</a:t>
            </a:fld>
            <a:endParaRPr lang="en-US" altLang="en-US" sz="1400"/>
          </a:p>
        </p:txBody>
      </p:sp>
      <p:sp>
        <p:nvSpPr>
          <p:cNvPr id="6147" name="Rectangle 2">
            <a:extLst>
              <a:ext uri="{FF2B5EF4-FFF2-40B4-BE49-F238E27FC236}">
                <a16:creationId xmlns:a16="http://schemas.microsoft.com/office/drawing/2014/main" id="{5813FE75-6862-7A5C-1B0F-29A8DE0657DC}"/>
              </a:ext>
            </a:extLst>
          </p:cNvPr>
          <p:cNvSpPr>
            <a:spLocks noGrp="1" noChangeArrowheads="1"/>
          </p:cNvSpPr>
          <p:nvPr>
            <p:ph type="title"/>
          </p:nvPr>
        </p:nvSpPr>
        <p:spPr bwMode="auto">
          <a:xfrm>
            <a:off x="609600" y="12192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The Meeting</a:t>
            </a:r>
          </a:p>
        </p:txBody>
      </p:sp>
      <p:sp>
        <p:nvSpPr>
          <p:cNvPr id="6148" name="Rectangle 3">
            <a:extLst>
              <a:ext uri="{FF2B5EF4-FFF2-40B4-BE49-F238E27FC236}">
                <a16:creationId xmlns:a16="http://schemas.microsoft.com/office/drawing/2014/main" id="{8AC6FA5C-794D-5862-A956-CCBD38415F53}"/>
              </a:ext>
            </a:extLst>
          </p:cNvPr>
          <p:cNvSpPr>
            <a:spLocks noGrp="1" noChangeArrowheads="1"/>
          </p:cNvSpPr>
          <p:nvPr>
            <p:ph type="body" sz="half" idx="1"/>
          </p:nvPr>
        </p:nvSpPr>
        <p:spPr>
          <a:xfrm>
            <a:off x="685800" y="2209800"/>
            <a:ext cx="3962400" cy="838200"/>
          </a:xfrm>
        </p:spPr>
        <p:txBody>
          <a:bodyPr/>
          <a:lstStyle/>
          <a:p>
            <a:pPr eaLnBrk="1" hangingPunct="1">
              <a:lnSpc>
                <a:spcPct val="90000"/>
              </a:lnSpc>
              <a:buFontTx/>
              <a:buNone/>
            </a:pPr>
            <a:r>
              <a:rPr lang="en-US" altLang="en-US"/>
              <a:t>Who will be there?</a:t>
            </a:r>
            <a:endParaRPr lang="en-US" altLang="en-US" sz="1800"/>
          </a:p>
          <a:p>
            <a:pPr eaLnBrk="1" hangingPunct="1">
              <a:lnSpc>
                <a:spcPct val="90000"/>
              </a:lnSpc>
              <a:buFontTx/>
              <a:buNone/>
            </a:pPr>
            <a:endParaRPr lang="en-US" altLang="en-US" sz="1800"/>
          </a:p>
          <a:p>
            <a:pPr eaLnBrk="1" hangingPunct="1">
              <a:lnSpc>
                <a:spcPct val="90000"/>
              </a:lnSpc>
            </a:pPr>
            <a:endParaRPr lang="en-US" altLang="en-US" sz="1800"/>
          </a:p>
          <a:p>
            <a:pPr eaLnBrk="1" hangingPunct="1">
              <a:lnSpc>
                <a:spcPct val="90000"/>
              </a:lnSpc>
            </a:pPr>
            <a:endParaRPr lang="en-US" altLang="en-US" sz="1800"/>
          </a:p>
        </p:txBody>
      </p:sp>
      <p:sp>
        <p:nvSpPr>
          <p:cNvPr id="223237" name="Rectangle 5">
            <a:extLst>
              <a:ext uri="{FF2B5EF4-FFF2-40B4-BE49-F238E27FC236}">
                <a16:creationId xmlns:a16="http://schemas.microsoft.com/office/drawing/2014/main" id="{7B2CBB46-2791-E8D6-DBA8-AB97AC0EA7BC}"/>
              </a:ext>
            </a:extLst>
          </p:cNvPr>
          <p:cNvSpPr>
            <a:spLocks noChangeArrowheads="1"/>
          </p:cNvSpPr>
          <p:nvPr/>
        </p:nvSpPr>
        <p:spPr bwMode="auto">
          <a:xfrm>
            <a:off x="685800" y="3124200"/>
            <a:ext cx="3886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Mostly people you know. A family member, your teachers, an administrator. </a:t>
            </a:r>
          </a:p>
          <a:p>
            <a:r>
              <a:rPr lang="en-US" altLang="en-US"/>
              <a:t>There may be someone there you don’t know yet but they are all there for you. </a:t>
            </a:r>
          </a:p>
        </p:txBody>
      </p:sp>
      <p:pic>
        <p:nvPicPr>
          <p:cNvPr id="6150" name="Picture 6" descr="16171701">
            <a:extLst>
              <a:ext uri="{FF2B5EF4-FFF2-40B4-BE49-F238E27FC236}">
                <a16:creationId xmlns:a16="http://schemas.microsoft.com/office/drawing/2014/main" id="{01AA83AF-D855-AF63-AC99-E9722A6EB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95600"/>
            <a:ext cx="2733675"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a:extLst>
              <a:ext uri="{FF2B5EF4-FFF2-40B4-BE49-F238E27FC236}">
                <a16:creationId xmlns:a16="http://schemas.microsoft.com/office/drawing/2014/main" id="{13844458-E66D-7C36-5394-AFE6A5CCA90E}"/>
              </a:ext>
            </a:extLst>
          </p:cNvPr>
          <p:cNvSpPr txBox="1">
            <a:spLocks noChangeArrowheads="1"/>
          </p:cNvSpPr>
          <p:nvPr/>
        </p:nvSpPr>
        <p:spPr bwMode="auto">
          <a:xfrm>
            <a:off x="457200" y="6553200"/>
            <a:ext cx="3429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600"/>
              <a:t>Image is the copyrighted property of JupiterImage and is used with permission under license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3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a:extLst>
              <a:ext uri="{FF2B5EF4-FFF2-40B4-BE49-F238E27FC236}">
                <a16:creationId xmlns:a16="http://schemas.microsoft.com/office/drawing/2014/main" id="{C5EF66FF-3EC4-08F3-A8BC-EFD6FDF40E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F08635-C7B2-4145-AC3A-E8726D7256B1}" type="slidenum">
              <a:rPr lang="en-US" altLang="en-US" sz="1400"/>
              <a:pPr/>
              <a:t>5</a:t>
            </a:fld>
            <a:endParaRPr lang="en-US" altLang="en-US" sz="1400"/>
          </a:p>
        </p:txBody>
      </p:sp>
      <p:sp>
        <p:nvSpPr>
          <p:cNvPr id="7171" name="Rectangle 2">
            <a:extLst>
              <a:ext uri="{FF2B5EF4-FFF2-40B4-BE49-F238E27FC236}">
                <a16:creationId xmlns:a16="http://schemas.microsoft.com/office/drawing/2014/main" id="{070595BA-EDBD-740A-B64D-E070FF6EEBA8}"/>
              </a:ext>
            </a:extLst>
          </p:cNvPr>
          <p:cNvSpPr>
            <a:spLocks noGrp="1" noChangeArrowheads="1"/>
          </p:cNvSpPr>
          <p:nvPr>
            <p:ph type="title"/>
          </p:nvPr>
        </p:nvSpPr>
        <p:spPr bwMode="auto">
          <a:xfrm>
            <a:off x="609600" y="12192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The Meeting</a:t>
            </a:r>
          </a:p>
        </p:txBody>
      </p:sp>
      <p:sp>
        <p:nvSpPr>
          <p:cNvPr id="7172" name="Rectangle 3">
            <a:extLst>
              <a:ext uri="{FF2B5EF4-FFF2-40B4-BE49-F238E27FC236}">
                <a16:creationId xmlns:a16="http://schemas.microsoft.com/office/drawing/2014/main" id="{49A71F1A-FF6E-F4CB-B807-986FD18AF1F1}"/>
              </a:ext>
            </a:extLst>
          </p:cNvPr>
          <p:cNvSpPr>
            <a:spLocks noGrp="1" noChangeArrowheads="1"/>
          </p:cNvSpPr>
          <p:nvPr>
            <p:ph type="body" sz="half" idx="1"/>
          </p:nvPr>
        </p:nvSpPr>
        <p:spPr>
          <a:xfrm>
            <a:off x="304800" y="1981200"/>
            <a:ext cx="5029200" cy="1143000"/>
          </a:xfrm>
        </p:spPr>
        <p:txBody>
          <a:bodyPr/>
          <a:lstStyle/>
          <a:p>
            <a:pPr eaLnBrk="1" hangingPunct="1">
              <a:lnSpc>
                <a:spcPct val="90000"/>
              </a:lnSpc>
              <a:buFontTx/>
              <a:buNone/>
            </a:pPr>
            <a:endParaRPr lang="en-US" altLang="en-US" sz="1800"/>
          </a:p>
          <a:p>
            <a:pPr eaLnBrk="1" hangingPunct="1">
              <a:lnSpc>
                <a:spcPct val="90000"/>
              </a:lnSpc>
              <a:buFontTx/>
              <a:buNone/>
            </a:pPr>
            <a:r>
              <a:rPr lang="en-US" altLang="en-US"/>
              <a:t>What will we talk about?</a:t>
            </a:r>
            <a:endParaRPr lang="en-US" altLang="en-US" sz="1800"/>
          </a:p>
          <a:p>
            <a:pPr eaLnBrk="1" hangingPunct="1">
              <a:lnSpc>
                <a:spcPct val="90000"/>
              </a:lnSpc>
              <a:buFontTx/>
              <a:buNone/>
            </a:pPr>
            <a:endParaRPr lang="en-US" altLang="en-US" sz="1800"/>
          </a:p>
          <a:p>
            <a:pPr eaLnBrk="1" hangingPunct="1">
              <a:lnSpc>
                <a:spcPct val="90000"/>
              </a:lnSpc>
            </a:pPr>
            <a:endParaRPr lang="en-US" altLang="en-US" sz="1800"/>
          </a:p>
          <a:p>
            <a:pPr eaLnBrk="1" hangingPunct="1">
              <a:lnSpc>
                <a:spcPct val="90000"/>
              </a:lnSpc>
            </a:pPr>
            <a:endParaRPr lang="en-US" altLang="en-US" sz="1800"/>
          </a:p>
        </p:txBody>
      </p:sp>
      <p:sp>
        <p:nvSpPr>
          <p:cNvPr id="225285" name="Rectangle 5">
            <a:extLst>
              <a:ext uri="{FF2B5EF4-FFF2-40B4-BE49-F238E27FC236}">
                <a16:creationId xmlns:a16="http://schemas.microsoft.com/office/drawing/2014/main" id="{5BAA1A1C-CF37-BB1F-FB6B-4C2B245BFCED}"/>
              </a:ext>
            </a:extLst>
          </p:cNvPr>
          <p:cNvSpPr>
            <a:spLocks noChangeArrowheads="1"/>
          </p:cNvSpPr>
          <p:nvPr/>
        </p:nvSpPr>
        <p:spPr bwMode="auto">
          <a:xfrm>
            <a:off x="5791200" y="2362200"/>
            <a:ext cx="1492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0000FF"/>
                </a:solidFill>
              </a:rPr>
              <a:t>You</a:t>
            </a:r>
            <a:r>
              <a:rPr lang="en-US" altLang="en-US"/>
              <a:t> </a:t>
            </a:r>
          </a:p>
        </p:txBody>
      </p:sp>
      <p:sp>
        <p:nvSpPr>
          <p:cNvPr id="225286" name="Rectangle 6">
            <a:extLst>
              <a:ext uri="{FF2B5EF4-FFF2-40B4-BE49-F238E27FC236}">
                <a16:creationId xmlns:a16="http://schemas.microsoft.com/office/drawing/2014/main" id="{7BB65884-E52E-0C59-2CD8-9793DD599762}"/>
              </a:ext>
            </a:extLst>
          </p:cNvPr>
          <p:cNvSpPr>
            <a:spLocks noChangeArrowheads="1"/>
          </p:cNvSpPr>
          <p:nvPr/>
        </p:nvSpPr>
        <p:spPr bwMode="auto">
          <a:xfrm>
            <a:off x="533400" y="3124200"/>
            <a:ext cx="47244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
            </a:pPr>
            <a:r>
              <a:rPr lang="en-US" altLang="en-US"/>
              <a:t>How you are doing in school </a:t>
            </a:r>
          </a:p>
          <a:p>
            <a:pPr>
              <a:buFont typeface="Wingdings" pitchFamily="2" charset="2"/>
              <a:buChar char="§"/>
            </a:pPr>
            <a:r>
              <a:rPr lang="en-US" altLang="en-US"/>
              <a:t>Goals for the next year and your future</a:t>
            </a:r>
          </a:p>
          <a:p>
            <a:pPr>
              <a:buFont typeface="Wingdings" pitchFamily="2" charset="2"/>
              <a:buChar char="§"/>
            </a:pPr>
            <a:r>
              <a:rPr lang="en-US" altLang="en-US"/>
              <a:t>What you have learned in these lessons</a:t>
            </a:r>
          </a:p>
          <a:p>
            <a:pPr>
              <a:buFont typeface="Wingdings" pitchFamily="2" charset="2"/>
              <a:buChar char="§"/>
            </a:pPr>
            <a:r>
              <a:rPr lang="en-US" altLang="en-US"/>
              <a:t>Your strengths, needs, interests, and accommodations</a:t>
            </a:r>
          </a:p>
          <a:p>
            <a:endParaRPr lang="en-US" altLang="en-US"/>
          </a:p>
        </p:txBody>
      </p:sp>
      <p:pic>
        <p:nvPicPr>
          <p:cNvPr id="225293" name="Picture 13" descr="16960789">
            <a:extLst>
              <a:ext uri="{FF2B5EF4-FFF2-40B4-BE49-F238E27FC236}">
                <a16:creationId xmlns:a16="http://schemas.microsoft.com/office/drawing/2014/main" id="{E4EA4C47-0804-B269-123E-54BAB0DBB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352800"/>
            <a:ext cx="313848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14">
            <a:extLst>
              <a:ext uri="{FF2B5EF4-FFF2-40B4-BE49-F238E27FC236}">
                <a16:creationId xmlns:a16="http://schemas.microsoft.com/office/drawing/2014/main" id="{AD924185-7D07-0181-DF84-1383A1B82D12}"/>
              </a:ext>
            </a:extLst>
          </p:cNvPr>
          <p:cNvSpPr txBox="1">
            <a:spLocks noChangeArrowheads="1"/>
          </p:cNvSpPr>
          <p:nvPr/>
        </p:nvSpPr>
        <p:spPr bwMode="auto">
          <a:xfrm>
            <a:off x="457200" y="6673850"/>
            <a:ext cx="3429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600"/>
              <a:t>Image is the copyrighted property of JupiterImage and is used with permission under license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2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2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5" grpId="0"/>
      <p:bldP spid="2252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a:extLst>
              <a:ext uri="{FF2B5EF4-FFF2-40B4-BE49-F238E27FC236}">
                <a16:creationId xmlns:a16="http://schemas.microsoft.com/office/drawing/2014/main" id="{D8EAA3B2-6F6F-3D9A-76F6-8872CC0018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478981B-24F4-E24A-A3CB-FC8BA187A7B2}" type="slidenum">
              <a:rPr lang="en-US" altLang="en-US" sz="1400"/>
              <a:pPr/>
              <a:t>6</a:t>
            </a:fld>
            <a:endParaRPr lang="en-US" altLang="en-US" sz="1400"/>
          </a:p>
        </p:txBody>
      </p:sp>
      <p:sp>
        <p:nvSpPr>
          <p:cNvPr id="8195" name="Rectangle 2">
            <a:extLst>
              <a:ext uri="{FF2B5EF4-FFF2-40B4-BE49-F238E27FC236}">
                <a16:creationId xmlns:a16="http://schemas.microsoft.com/office/drawing/2014/main" id="{988D7B36-252C-9CC9-FFD7-DFC186C2044B}"/>
              </a:ext>
            </a:extLst>
          </p:cNvPr>
          <p:cNvSpPr>
            <a:spLocks noGrp="1" noChangeArrowheads="1"/>
          </p:cNvSpPr>
          <p:nvPr>
            <p:ph type="title"/>
          </p:nvPr>
        </p:nvSpPr>
        <p:spPr bwMode="auto">
          <a:xfrm>
            <a:off x="152400" y="13716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Summary of Performance</a:t>
            </a:r>
            <a:endParaRPr lang="en-US" altLang="en-US"/>
          </a:p>
        </p:txBody>
      </p:sp>
      <p:sp>
        <p:nvSpPr>
          <p:cNvPr id="8196" name="Rectangle 3">
            <a:extLst>
              <a:ext uri="{FF2B5EF4-FFF2-40B4-BE49-F238E27FC236}">
                <a16:creationId xmlns:a16="http://schemas.microsoft.com/office/drawing/2014/main" id="{51D77C72-E88B-BC70-6179-6F455E337309}"/>
              </a:ext>
            </a:extLst>
          </p:cNvPr>
          <p:cNvSpPr>
            <a:spLocks noGrp="1" noChangeArrowheads="1"/>
          </p:cNvSpPr>
          <p:nvPr>
            <p:ph type="body" sz="half" idx="1"/>
          </p:nvPr>
        </p:nvSpPr>
        <p:spPr>
          <a:xfrm>
            <a:off x="533400" y="1981200"/>
            <a:ext cx="3810000" cy="4114800"/>
          </a:xfrm>
          <a:noFill/>
        </p:spPr>
        <p:txBody>
          <a:bodyPr/>
          <a:lstStyle/>
          <a:p>
            <a:pPr eaLnBrk="1" hangingPunct="1">
              <a:buFontTx/>
              <a:buNone/>
            </a:pPr>
            <a:endParaRPr lang="en-US" altLang="en-US" sz="1800"/>
          </a:p>
          <a:p>
            <a:pPr eaLnBrk="1" hangingPunct="1"/>
            <a:endParaRPr lang="en-US" altLang="en-US" sz="1800"/>
          </a:p>
        </p:txBody>
      </p:sp>
      <p:sp>
        <p:nvSpPr>
          <p:cNvPr id="8197" name="Rectangle 4">
            <a:extLst>
              <a:ext uri="{FF2B5EF4-FFF2-40B4-BE49-F238E27FC236}">
                <a16:creationId xmlns:a16="http://schemas.microsoft.com/office/drawing/2014/main" id="{C4CC63F3-3CEE-546B-7CBC-3C788D97DA2C}"/>
              </a:ext>
            </a:extLst>
          </p:cNvPr>
          <p:cNvSpPr>
            <a:spLocks noChangeArrowheads="1"/>
          </p:cNvSpPr>
          <p:nvPr/>
        </p:nvSpPr>
        <p:spPr bwMode="auto">
          <a:xfrm>
            <a:off x="838200" y="2286000"/>
            <a:ext cx="3870325"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
            </a:pPr>
            <a:r>
              <a:rPr lang="en-US" altLang="en-US" sz="2800"/>
              <a:t>Exit document</a:t>
            </a:r>
          </a:p>
          <a:p>
            <a:pPr>
              <a:buFont typeface="Wingdings" pitchFamily="2" charset="2"/>
              <a:buChar char="§"/>
            </a:pPr>
            <a:r>
              <a:rPr lang="en-US" altLang="en-US" sz="2800"/>
              <a:t>Tells information about you and your disability</a:t>
            </a:r>
          </a:p>
          <a:p>
            <a:pPr>
              <a:buFont typeface="Wingdings" pitchFamily="2" charset="2"/>
              <a:buChar char="§"/>
            </a:pPr>
            <a:r>
              <a:rPr lang="en-US" altLang="en-US" sz="2800"/>
              <a:t>Lists assessments and accommodations</a:t>
            </a:r>
          </a:p>
          <a:p>
            <a:pPr>
              <a:buFont typeface="Wingdings" pitchFamily="2" charset="2"/>
              <a:buChar char="§"/>
            </a:pPr>
            <a:r>
              <a:rPr lang="en-US" altLang="en-US" sz="2800"/>
              <a:t>States your transition goals</a:t>
            </a:r>
            <a:endParaRPr lang="en-US" altLang="en-US"/>
          </a:p>
        </p:txBody>
      </p:sp>
      <p:pic>
        <p:nvPicPr>
          <p:cNvPr id="8198" name="Picture 5" descr="1991338">
            <a:extLst>
              <a:ext uri="{FF2B5EF4-FFF2-40B4-BE49-F238E27FC236}">
                <a16:creationId xmlns:a16="http://schemas.microsoft.com/office/drawing/2014/main" id="{20A46A18-D727-0CFA-B983-A03AFD2CD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33600"/>
            <a:ext cx="30734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6">
            <a:extLst>
              <a:ext uri="{FF2B5EF4-FFF2-40B4-BE49-F238E27FC236}">
                <a16:creationId xmlns:a16="http://schemas.microsoft.com/office/drawing/2014/main" id="{DD9012FD-C8A9-A48B-A479-7C9F16578762}"/>
              </a:ext>
            </a:extLst>
          </p:cNvPr>
          <p:cNvSpPr txBox="1">
            <a:spLocks noChangeArrowheads="1"/>
          </p:cNvSpPr>
          <p:nvPr/>
        </p:nvSpPr>
        <p:spPr bwMode="auto">
          <a:xfrm>
            <a:off x="457200" y="6673850"/>
            <a:ext cx="3429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600"/>
              <a:t>Image is the copyrighted property of JupiterImage and is used with permission under license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249D5D99-0F15-5122-CED5-AEC6873954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711AC1F-271E-9643-9158-87E063F40B9A}" type="slidenum">
              <a:rPr lang="en-US" altLang="en-US" sz="1400"/>
              <a:pPr/>
              <a:t>7</a:t>
            </a:fld>
            <a:endParaRPr lang="en-US" altLang="en-US" sz="1400"/>
          </a:p>
        </p:txBody>
      </p:sp>
      <p:sp>
        <p:nvSpPr>
          <p:cNvPr id="9219" name="Rectangle 2">
            <a:extLst>
              <a:ext uri="{FF2B5EF4-FFF2-40B4-BE49-F238E27FC236}">
                <a16:creationId xmlns:a16="http://schemas.microsoft.com/office/drawing/2014/main" id="{F8E6D547-6D28-C773-1939-944737C29D44}"/>
              </a:ext>
            </a:extLst>
          </p:cNvPr>
          <p:cNvSpPr>
            <a:spLocks noGrp="1" noChangeArrowheads="1"/>
          </p:cNvSpPr>
          <p:nvPr>
            <p:ph type="title"/>
          </p:nvPr>
        </p:nvSpPr>
        <p:spPr bwMode="auto">
          <a:xfrm>
            <a:off x="152400" y="13716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Summary of Performance</a:t>
            </a:r>
            <a:endParaRPr lang="en-US" altLang="en-US"/>
          </a:p>
        </p:txBody>
      </p:sp>
      <p:sp>
        <p:nvSpPr>
          <p:cNvPr id="9220" name="Rectangle 3">
            <a:extLst>
              <a:ext uri="{FF2B5EF4-FFF2-40B4-BE49-F238E27FC236}">
                <a16:creationId xmlns:a16="http://schemas.microsoft.com/office/drawing/2014/main" id="{1A98077B-E734-81A0-842D-11320D311A3B}"/>
              </a:ext>
            </a:extLst>
          </p:cNvPr>
          <p:cNvSpPr>
            <a:spLocks noGrp="1" noChangeArrowheads="1"/>
          </p:cNvSpPr>
          <p:nvPr>
            <p:ph type="body" sz="half" idx="1"/>
          </p:nvPr>
        </p:nvSpPr>
        <p:spPr>
          <a:xfrm>
            <a:off x="533400" y="1981200"/>
            <a:ext cx="3810000" cy="4114800"/>
          </a:xfrm>
          <a:noFill/>
        </p:spPr>
        <p:txBody>
          <a:bodyPr/>
          <a:lstStyle/>
          <a:p>
            <a:pPr eaLnBrk="1" hangingPunct="1">
              <a:buFontTx/>
              <a:buNone/>
            </a:pPr>
            <a:endParaRPr lang="en-US" altLang="en-US" sz="1800"/>
          </a:p>
          <a:p>
            <a:pPr eaLnBrk="1" hangingPunct="1"/>
            <a:endParaRPr lang="en-US" altLang="en-US" sz="1800"/>
          </a:p>
        </p:txBody>
      </p:sp>
      <p:sp>
        <p:nvSpPr>
          <p:cNvPr id="9221" name="Rectangle 4">
            <a:extLst>
              <a:ext uri="{FF2B5EF4-FFF2-40B4-BE49-F238E27FC236}">
                <a16:creationId xmlns:a16="http://schemas.microsoft.com/office/drawing/2014/main" id="{5B6CBABD-DE46-0F3D-0A8A-873D5F7C9E14}"/>
              </a:ext>
            </a:extLst>
          </p:cNvPr>
          <p:cNvSpPr>
            <a:spLocks noChangeArrowheads="1"/>
          </p:cNvSpPr>
          <p:nvPr/>
        </p:nvSpPr>
        <p:spPr bwMode="auto">
          <a:xfrm>
            <a:off x="838200" y="2286000"/>
            <a:ext cx="71628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
            </a:pPr>
            <a:r>
              <a:rPr lang="en-US" altLang="en-US" sz="2800"/>
              <a:t>Background Information</a:t>
            </a:r>
          </a:p>
          <a:p>
            <a:pPr>
              <a:buFont typeface="Wingdings" pitchFamily="2" charset="2"/>
              <a:buChar char="§"/>
            </a:pPr>
            <a:r>
              <a:rPr lang="en-US" altLang="en-US" sz="2800"/>
              <a:t>Section 1 = Goals for after graduation</a:t>
            </a:r>
          </a:p>
          <a:p>
            <a:pPr>
              <a:buFont typeface="Wingdings" pitchFamily="2" charset="2"/>
              <a:buChar char="§"/>
            </a:pPr>
            <a:r>
              <a:rPr lang="en-US" altLang="en-US" sz="2800"/>
              <a:t>Section 2 = What you think about your disability</a:t>
            </a:r>
          </a:p>
          <a:p>
            <a:pPr>
              <a:buFont typeface="Wingdings" pitchFamily="2" charset="2"/>
              <a:buChar char="§"/>
            </a:pPr>
            <a:r>
              <a:rPr lang="en-US" altLang="en-US" sz="2800"/>
              <a:t>Section 3 = What your school thinks about your disability</a:t>
            </a:r>
          </a:p>
          <a:p>
            <a:pPr>
              <a:buFont typeface="Wingdings" pitchFamily="2" charset="2"/>
              <a:buChar char="§"/>
            </a:pPr>
            <a:r>
              <a:rPr lang="en-US" altLang="en-US" sz="2800"/>
              <a:t>Section 4 = Documentation of disability and assessments</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a:extLst>
              <a:ext uri="{FF2B5EF4-FFF2-40B4-BE49-F238E27FC236}">
                <a16:creationId xmlns:a16="http://schemas.microsoft.com/office/drawing/2014/main" id="{B45E894D-AC98-C428-90EB-C99367978C7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A40BA03-0B9C-EF4B-8160-3BF290BD4F5C}" type="slidenum">
              <a:rPr lang="en-US" altLang="en-US" sz="1400"/>
              <a:pPr/>
              <a:t>8</a:t>
            </a:fld>
            <a:endParaRPr lang="en-US" altLang="en-US" sz="1400"/>
          </a:p>
        </p:txBody>
      </p:sp>
      <p:sp>
        <p:nvSpPr>
          <p:cNvPr id="10243" name="Rectangle 2">
            <a:extLst>
              <a:ext uri="{FF2B5EF4-FFF2-40B4-BE49-F238E27FC236}">
                <a16:creationId xmlns:a16="http://schemas.microsoft.com/office/drawing/2014/main" id="{BBC42CE6-FB3E-40CE-FBCA-8CBEA8A24602}"/>
              </a:ext>
            </a:extLst>
          </p:cNvPr>
          <p:cNvSpPr>
            <a:spLocks noGrp="1" noChangeArrowheads="1"/>
          </p:cNvSpPr>
          <p:nvPr>
            <p:ph type="title"/>
          </p:nvPr>
        </p:nvSpPr>
        <p:spPr bwMode="auto">
          <a:xfrm>
            <a:off x="609600" y="12192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The Meeting</a:t>
            </a:r>
          </a:p>
        </p:txBody>
      </p:sp>
      <p:sp>
        <p:nvSpPr>
          <p:cNvPr id="10244" name="Rectangle 3">
            <a:extLst>
              <a:ext uri="{FF2B5EF4-FFF2-40B4-BE49-F238E27FC236}">
                <a16:creationId xmlns:a16="http://schemas.microsoft.com/office/drawing/2014/main" id="{E8E286C2-E657-8F41-DA09-24F53CB7AB97}"/>
              </a:ext>
            </a:extLst>
          </p:cNvPr>
          <p:cNvSpPr>
            <a:spLocks noGrp="1" noChangeArrowheads="1"/>
          </p:cNvSpPr>
          <p:nvPr>
            <p:ph type="body" sz="half" idx="1"/>
          </p:nvPr>
        </p:nvSpPr>
        <p:spPr>
          <a:xfrm>
            <a:off x="609600" y="2209800"/>
            <a:ext cx="5715000" cy="762000"/>
          </a:xfrm>
        </p:spPr>
        <p:txBody>
          <a:bodyPr/>
          <a:lstStyle/>
          <a:p>
            <a:pPr eaLnBrk="1" hangingPunct="1">
              <a:buFontTx/>
              <a:buNone/>
            </a:pPr>
            <a:r>
              <a:rPr lang="en-US" altLang="en-US" sz="2800"/>
              <a:t>What if I’m uncomfortable talking?</a:t>
            </a:r>
          </a:p>
        </p:txBody>
      </p:sp>
      <p:pic>
        <p:nvPicPr>
          <p:cNvPr id="10245" name="Picture 9" descr="22498019">
            <a:extLst>
              <a:ext uri="{FF2B5EF4-FFF2-40B4-BE49-F238E27FC236}">
                <a16:creationId xmlns:a16="http://schemas.microsoft.com/office/drawing/2014/main" id="{9A272011-C1AB-D608-208B-DD9EED8B7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971800"/>
            <a:ext cx="2447925"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8" name="Rectangle 10">
            <a:extLst>
              <a:ext uri="{FF2B5EF4-FFF2-40B4-BE49-F238E27FC236}">
                <a16:creationId xmlns:a16="http://schemas.microsoft.com/office/drawing/2014/main" id="{367AAFF0-CAE5-C13F-62E4-059B8A5D784F}"/>
              </a:ext>
            </a:extLst>
          </p:cNvPr>
          <p:cNvSpPr>
            <a:spLocks noChangeArrowheads="1"/>
          </p:cNvSpPr>
          <p:nvPr/>
        </p:nvSpPr>
        <p:spPr bwMode="auto">
          <a:xfrm>
            <a:off x="1219200" y="2895600"/>
            <a:ext cx="3684588"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
            </a:pPr>
            <a:r>
              <a:rPr lang="en-US" altLang="en-US"/>
              <a:t>Do the best you can.</a:t>
            </a:r>
          </a:p>
          <a:p>
            <a:pPr>
              <a:buFont typeface="Wingdings" pitchFamily="2" charset="2"/>
              <a:buChar char="§"/>
            </a:pPr>
            <a:r>
              <a:rPr lang="en-US" altLang="en-US"/>
              <a:t>You will have a script to help you and to make sure that everything is covered.</a:t>
            </a:r>
          </a:p>
          <a:p>
            <a:pPr>
              <a:buFont typeface="Wingdings" pitchFamily="2" charset="2"/>
              <a:buChar char="§"/>
            </a:pPr>
            <a:r>
              <a:rPr lang="en-US" altLang="en-US"/>
              <a:t>Some students may need to share their script with a family member.</a:t>
            </a:r>
          </a:p>
        </p:txBody>
      </p:sp>
      <p:sp>
        <p:nvSpPr>
          <p:cNvPr id="10247" name="Text Box 11">
            <a:extLst>
              <a:ext uri="{FF2B5EF4-FFF2-40B4-BE49-F238E27FC236}">
                <a16:creationId xmlns:a16="http://schemas.microsoft.com/office/drawing/2014/main" id="{2669E01E-98FD-F4AE-F522-3865980C3B70}"/>
              </a:ext>
            </a:extLst>
          </p:cNvPr>
          <p:cNvSpPr txBox="1">
            <a:spLocks noChangeArrowheads="1"/>
          </p:cNvSpPr>
          <p:nvPr/>
        </p:nvSpPr>
        <p:spPr bwMode="auto">
          <a:xfrm>
            <a:off x="457200" y="6553200"/>
            <a:ext cx="3429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600"/>
              <a:t>Image is the copyrighted property of JupiterImage and is used with permission under license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0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8" grpId="0"/>
    </p:bldLst>
  </p:timing>
</p:sld>
</file>

<file path=ppt/theme/theme1.xml><?xml version="1.0" encoding="utf-8"?>
<a:theme xmlns:a="http://schemas.openxmlformats.org/drawingml/2006/main" name="SD-TP">
  <a:themeElements>
    <a:clrScheme name="SD-T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D-T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lnDef>
  </a:objectDefaults>
  <a:extraClrSchemeLst>
    <a:extraClrScheme>
      <a:clrScheme name="SD-T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T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T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T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T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T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T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T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T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T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T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T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5588</TotalTime>
  <Words>950</Words>
  <Application>Microsoft Macintosh PowerPoint</Application>
  <PresentationFormat>On-screen Show (4:3)</PresentationFormat>
  <Paragraphs>170</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Black</vt:lpstr>
      <vt:lpstr>Helvetica</vt:lpstr>
      <vt:lpstr>Wingdings</vt:lpstr>
      <vt:lpstr>SD-TP</vt:lpstr>
      <vt:lpstr>PowerPoint Presentation</vt:lpstr>
      <vt:lpstr>The Summary of Performance</vt:lpstr>
      <vt:lpstr>Your Future</vt:lpstr>
      <vt:lpstr>Transition IEP Meeting</vt:lpstr>
      <vt:lpstr>The Meeting</vt:lpstr>
      <vt:lpstr>The Meeting</vt:lpstr>
      <vt:lpstr>Summary of Performance</vt:lpstr>
      <vt:lpstr>Summary of Performance</vt:lpstr>
      <vt:lpstr>The Meeting</vt:lpstr>
      <vt:lpstr>Script?</vt:lpstr>
      <vt:lpstr>Writing Your Script</vt:lpstr>
      <vt:lpstr>Writing Your Script</vt:lpstr>
      <vt:lpstr>Writing Your Script</vt:lpstr>
      <vt:lpstr>Writing Your Script</vt:lpstr>
      <vt:lpstr>Writing Your Script</vt:lpstr>
      <vt:lpstr>Writing Your Script</vt:lpstr>
      <vt:lpstr>Writing Your Script</vt:lpstr>
      <vt:lpstr>Writing Your Script</vt:lpstr>
      <vt:lpstr>Writing Your Script</vt:lpstr>
      <vt:lpstr>Writing Your Script</vt:lpstr>
      <vt:lpstr>Writing Your Script</vt:lpstr>
      <vt:lpstr>Writing Your Script</vt:lpstr>
      <vt:lpstr>Writing Your Script</vt:lpstr>
      <vt:lpstr>Writing Your Script</vt:lpstr>
      <vt:lpstr>Your Script</vt:lpstr>
      <vt:lpstr>Summary of Performance</vt:lpstr>
      <vt:lpstr>PowerPoint Presentation</vt:lpstr>
    </vt:vector>
  </TitlesOfParts>
  <Company>Zarrow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Gathering Input</dc:title>
  <cp:lastModifiedBy>Wicker, Melissa</cp:lastModifiedBy>
  <cp:revision>26</cp:revision>
  <dcterms:modified xsi:type="dcterms:W3CDTF">2023-09-07T22:47:36Z</dcterms:modified>
</cp:coreProperties>
</file>