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34EB02-1ED4-4786-A6EC-717A9D3D73F6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5A01EE-230E-4DDC-A08C-48BA1BF05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Disabilities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248400"/>
            <a:ext cx="516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Oklahoma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physical or mental condition that limits a person's movements, senses, activities, or learning.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Amputations</a:t>
            </a:r>
          </a:p>
          <a:p>
            <a:r>
              <a:rPr lang="en-US" dirty="0" smtClean="0"/>
              <a:t>Paralyze</a:t>
            </a:r>
          </a:p>
          <a:p>
            <a:r>
              <a:rPr lang="en-US" dirty="0" smtClean="0"/>
              <a:t>Cerebral Palsy</a:t>
            </a:r>
          </a:p>
          <a:p>
            <a:r>
              <a:rPr lang="en-US" dirty="0" smtClean="0"/>
              <a:t>Physical Deformities </a:t>
            </a:r>
          </a:p>
          <a:p>
            <a:r>
              <a:rPr lang="en-US" dirty="0" smtClean="0"/>
              <a:t>Blind</a:t>
            </a:r>
          </a:p>
          <a:p>
            <a:r>
              <a:rPr lang="en-US" dirty="0" smtClean="0"/>
              <a:t>Deaf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Learning Disability </a:t>
            </a:r>
          </a:p>
          <a:p>
            <a:r>
              <a:rPr lang="en-US" dirty="0" smtClean="0"/>
              <a:t>Intellectual Disability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-Mild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-Moderate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-Severe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Autism </a:t>
            </a:r>
          </a:p>
          <a:p>
            <a:r>
              <a:rPr lang="en-US" dirty="0" smtClean="0"/>
              <a:t>Down Syndrome</a:t>
            </a:r>
          </a:p>
          <a:p>
            <a:r>
              <a:rPr lang="en-US" dirty="0" smtClean="0"/>
              <a:t>Fetal Alcohol</a:t>
            </a:r>
          </a:p>
          <a:p>
            <a:r>
              <a:rPr lang="en-US" dirty="0" smtClean="0"/>
              <a:t>ADD/ADHD </a:t>
            </a:r>
          </a:p>
          <a:p>
            <a:r>
              <a:rPr lang="en-US" dirty="0" smtClean="0"/>
              <a:t>Bi-polar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Specific Learning Disability (SLD)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-neurological disorders that can make it difficult to acquire </a:t>
            </a:r>
            <a:r>
              <a:rPr lang="en-US" u="sng" dirty="0" smtClean="0"/>
              <a:t>certain</a:t>
            </a:r>
            <a:r>
              <a:rPr lang="en-US" dirty="0" smtClean="0"/>
              <a:t> academic and social skills. </a:t>
            </a:r>
          </a:p>
          <a:p>
            <a:pPr>
              <a:buNone/>
            </a:pPr>
            <a:r>
              <a:rPr lang="en-US" b="1" dirty="0" smtClean="0"/>
              <a:t>Stats 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-More than 2.4 million students are </a:t>
            </a:r>
            <a:r>
              <a:rPr lang="en-US" dirty="0"/>
              <a:t>diagnosed with LD and receive special education services in our schools, representing 41 percent of students with disabilities nationwide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Often spelling the same word differently in a single document</a:t>
            </a:r>
          </a:p>
          <a:p>
            <a:r>
              <a:rPr lang="en-US" dirty="0" smtClean="0"/>
              <a:t>Reluctance to take on reading or writing tasks</a:t>
            </a:r>
          </a:p>
          <a:p>
            <a:r>
              <a:rPr lang="en-US" dirty="0" smtClean="0"/>
              <a:t>Trouble with open-ended questions on tests</a:t>
            </a:r>
          </a:p>
          <a:p>
            <a:r>
              <a:rPr lang="en-US" dirty="0" smtClean="0"/>
              <a:t>Weak memory skills</a:t>
            </a:r>
          </a:p>
          <a:p>
            <a:r>
              <a:rPr lang="en-US" dirty="0" smtClean="0"/>
              <a:t>Difficulty in adapting skills from one setting to another</a:t>
            </a:r>
          </a:p>
          <a:p>
            <a:r>
              <a:rPr lang="en-US" dirty="0" smtClean="0"/>
              <a:t>Slow work pace</a:t>
            </a:r>
          </a:p>
          <a:p>
            <a:r>
              <a:rPr lang="en-US" dirty="0" smtClean="0"/>
              <a:t>Poor grasp of abstract concepts</a:t>
            </a:r>
          </a:p>
          <a:p>
            <a:r>
              <a:rPr lang="en-US" dirty="0" smtClean="0"/>
              <a:t>Inattention to details or excessive focus on them</a:t>
            </a:r>
          </a:p>
          <a:p>
            <a:r>
              <a:rPr lang="en-US" dirty="0" smtClean="0"/>
              <a:t>Frequent misreading of information</a:t>
            </a:r>
          </a:p>
          <a:p>
            <a:r>
              <a:rPr lang="en-US" dirty="0" smtClean="0"/>
              <a:t>Trouble filling out applications or forms</a:t>
            </a:r>
          </a:p>
          <a:p>
            <a:r>
              <a:rPr lang="en-US" dirty="0" smtClean="0"/>
              <a:t>Easily confused by instructions</a:t>
            </a:r>
          </a:p>
          <a:p>
            <a:r>
              <a:rPr lang="en-US" dirty="0" smtClean="0"/>
              <a:t>Poor organizational skills </a:t>
            </a:r>
          </a:p>
          <a:p>
            <a:endParaRPr lang="en-US" dirty="0"/>
          </a:p>
          <a:p>
            <a:pPr>
              <a:buNone/>
            </a:pPr>
            <a:r>
              <a:rPr lang="en-US" i="1" dirty="0" smtClean="0"/>
              <a:t>www.ncld.org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Intellectual Disability-Mild (ID-Mild)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below average </a:t>
            </a:r>
            <a:r>
              <a:rPr lang="en-US" b="1" u="sng" dirty="0" smtClean="0"/>
              <a:t>intellectual</a:t>
            </a:r>
            <a:r>
              <a:rPr lang="en-US" dirty="0" smtClean="0"/>
              <a:t> and </a:t>
            </a:r>
            <a:r>
              <a:rPr lang="en-US" b="1" u="sng" dirty="0" smtClean="0"/>
              <a:t>adaptive</a:t>
            </a:r>
            <a:r>
              <a:rPr lang="en-US" dirty="0" smtClean="0"/>
              <a:t> functioning with onset before age 18 years. </a:t>
            </a:r>
          </a:p>
          <a:p>
            <a:endParaRPr lang="en-US" b="1" dirty="0" smtClean="0"/>
          </a:p>
          <a:p>
            <a:r>
              <a:rPr lang="en-US" b="1" dirty="0" smtClean="0"/>
              <a:t>General intellectual functioning </a:t>
            </a:r>
            <a:r>
              <a:rPr lang="en-US" dirty="0" smtClean="0"/>
              <a:t>is measured by an individually administered standardized test of intelligence that results in an overall intelligence quotient (IQ) for is defined as an </a:t>
            </a:r>
            <a:r>
              <a:rPr lang="en-US" b="1" dirty="0" smtClean="0"/>
              <a:t>IQ score of 70 or below.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Adaptive behavior </a:t>
            </a:r>
            <a:r>
              <a:rPr lang="en-US" dirty="0" smtClean="0"/>
              <a:t>refers to the effectiveness with which an individual meets society's demands of daily living for individuals of his/her age and cultural group. The measurement of adaptive behavior may include an evaluation of an individual's skills in such areas as </a:t>
            </a:r>
            <a:r>
              <a:rPr lang="en-US" b="1" dirty="0" smtClean="0"/>
              <a:t>eating and dressing, communication, socialization and responsibility.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significantly delayed in learning to read and learning basic math skills </a:t>
            </a:r>
          </a:p>
          <a:p>
            <a:r>
              <a:rPr lang="en-US" dirty="0" smtClean="0"/>
              <a:t>difficulty with more advanced skills related to content, such as mathematical reasoning and applying concepts to solve problems </a:t>
            </a:r>
          </a:p>
          <a:p>
            <a:r>
              <a:rPr lang="en-US" dirty="0" smtClean="0"/>
              <a:t>learn more slowly </a:t>
            </a:r>
          </a:p>
          <a:p>
            <a:r>
              <a:rPr lang="en-US" dirty="0" smtClean="0"/>
              <a:t>Have problems with attention, memory, and generalization.</a:t>
            </a:r>
          </a:p>
          <a:p>
            <a:r>
              <a:rPr lang="en-US" dirty="0" smtClean="0"/>
              <a:t>difficulty knowing when to listen, and  when and how to respond</a:t>
            </a:r>
          </a:p>
          <a:p>
            <a:r>
              <a:rPr lang="en-US" dirty="0" smtClean="0"/>
              <a:t>Hard time reading social cues and interacting successfully in conversations</a:t>
            </a:r>
          </a:p>
          <a:p>
            <a:r>
              <a:rPr lang="en-US" dirty="0" smtClean="0"/>
              <a:t>low social status</a:t>
            </a:r>
          </a:p>
          <a:p>
            <a:r>
              <a:rPr lang="en-US" dirty="0" smtClean="0"/>
              <a:t>negative self-concept.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342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Types of Disabilities </vt:lpstr>
      <vt:lpstr>Disability</vt:lpstr>
      <vt:lpstr>Physical </vt:lpstr>
      <vt:lpstr>Intellectual </vt:lpstr>
      <vt:lpstr>Other </vt:lpstr>
      <vt:lpstr>Specifics </vt:lpstr>
      <vt:lpstr>Characteristics </vt:lpstr>
      <vt:lpstr>Intellectual Disability-Mild (ID-Mild)</vt:lpstr>
      <vt:lpstr>Characteristics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Disabilities </dc:title>
  <dc:creator>HCPS</dc:creator>
  <cp:lastModifiedBy>Donna Willis</cp:lastModifiedBy>
  <cp:revision>10</cp:revision>
  <dcterms:created xsi:type="dcterms:W3CDTF">2012-02-20T20:19:57Z</dcterms:created>
  <dcterms:modified xsi:type="dcterms:W3CDTF">2014-10-17T19:24:38Z</dcterms:modified>
</cp:coreProperties>
</file>