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162"/>
  </p:notesMasterIdLst>
  <p:sldIdLst>
    <p:sldId id="427" r:id="rId5"/>
    <p:sldId id="425" r:id="rId6"/>
    <p:sldId id="465" r:id="rId7"/>
    <p:sldId id="467" r:id="rId8"/>
    <p:sldId id="329" r:id="rId9"/>
    <p:sldId id="258" r:id="rId10"/>
    <p:sldId id="455" r:id="rId11"/>
    <p:sldId id="262" r:id="rId12"/>
    <p:sldId id="286" r:id="rId13"/>
    <p:sldId id="284" r:id="rId14"/>
    <p:sldId id="285" r:id="rId15"/>
    <p:sldId id="390" r:id="rId16"/>
    <p:sldId id="334" r:id="rId17"/>
    <p:sldId id="327" r:id="rId18"/>
    <p:sldId id="391" r:id="rId19"/>
    <p:sldId id="389" r:id="rId20"/>
    <p:sldId id="264" r:id="rId21"/>
    <p:sldId id="259" r:id="rId22"/>
    <p:sldId id="265" r:id="rId23"/>
    <p:sldId id="457" r:id="rId24"/>
    <p:sldId id="292" r:id="rId25"/>
    <p:sldId id="322" r:id="rId26"/>
    <p:sldId id="323" r:id="rId27"/>
    <p:sldId id="303" r:id="rId28"/>
    <p:sldId id="307" r:id="rId29"/>
    <p:sldId id="290" r:id="rId30"/>
    <p:sldId id="291" r:id="rId31"/>
    <p:sldId id="268" r:id="rId32"/>
    <p:sldId id="398" r:id="rId33"/>
    <p:sldId id="392" r:id="rId34"/>
    <p:sldId id="358" r:id="rId35"/>
    <p:sldId id="310" r:id="rId36"/>
    <p:sldId id="361" r:id="rId37"/>
    <p:sldId id="359" r:id="rId38"/>
    <p:sldId id="311" r:id="rId39"/>
    <p:sldId id="460" r:id="rId40"/>
    <p:sldId id="461" r:id="rId41"/>
    <p:sldId id="462" r:id="rId42"/>
    <p:sldId id="309" r:id="rId43"/>
    <p:sldId id="312" r:id="rId44"/>
    <p:sldId id="313" r:id="rId45"/>
    <p:sldId id="399" r:id="rId46"/>
    <p:sldId id="397" r:id="rId47"/>
    <p:sldId id="428" r:id="rId48"/>
    <p:sldId id="401" r:id="rId49"/>
    <p:sldId id="402" r:id="rId50"/>
    <p:sldId id="429" r:id="rId51"/>
    <p:sldId id="403" r:id="rId52"/>
    <p:sldId id="430" r:id="rId53"/>
    <p:sldId id="431" r:id="rId54"/>
    <p:sldId id="357" r:id="rId55"/>
    <p:sldId id="424" r:id="rId56"/>
    <p:sldId id="354" r:id="rId57"/>
    <p:sldId id="355" r:id="rId58"/>
    <p:sldId id="356" r:id="rId59"/>
    <p:sldId id="432" r:id="rId60"/>
    <p:sldId id="463" r:id="rId61"/>
    <p:sldId id="352" r:id="rId62"/>
    <p:sldId id="350" r:id="rId63"/>
    <p:sldId id="353" r:id="rId64"/>
    <p:sldId id="393" r:id="rId65"/>
    <p:sldId id="400" r:id="rId66"/>
    <p:sldId id="298" r:id="rId67"/>
    <p:sldId id="343" r:id="rId68"/>
    <p:sldId id="299" r:id="rId69"/>
    <p:sldId id="344" r:id="rId70"/>
    <p:sldId id="267" r:id="rId71"/>
    <p:sldId id="269" r:id="rId72"/>
    <p:sldId id="335" r:id="rId73"/>
    <p:sldId id="341" r:id="rId74"/>
    <p:sldId id="342" r:id="rId75"/>
    <p:sldId id="433" r:id="rId76"/>
    <p:sldId id="394" r:id="rId77"/>
    <p:sldId id="434" r:id="rId78"/>
    <p:sldId id="435" r:id="rId79"/>
    <p:sldId id="436" r:id="rId80"/>
    <p:sldId id="437" r:id="rId81"/>
    <p:sldId id="438" r:id="rId82"/>
    <p:sldId id="439" r:id="rId83"/>
    <p:sldId id="440" r:id="rId84"/>
    <p:sldId id="441" r:id="rId85"/>
    <p:sldId id="325" r:id="rId86"/>
    <p:sldId id="362" r:id="rId87"/>
    <p:sldId id="363" r:id="rId88"/>
    <p:sldId id="365" r:id="rId89"/>
    <p:sldId id="366" r:id="rId90"/>
    <p:sldId id="369" r:id="rId91"/>
    <p:sldId id="373" r:id="rId92"/>
    <p:sldId id="375" r:id="rId93"/>
    <p:sldId id="376" r:id="rId94"/>
    <p:sldId id="326" r:id="rId95"/>
    <p:sldId id="316" r:id="rId96"/>
    <p:sldId id="314" r:id="rId97"/>
    <p:sldId id="320" r:id="rId98"/>
    <p:sldId id="319" r:id="rId99"/>
    <p:sldId id="321" r:id="rId100"/>
    <p:sldId id="318" r:id="rId101"/>
    <p:sldId id="364" r:id="rId102"/>
    <p:sldId id="367" r:id="rId103"/>
    <p:sldId id="368" r:id="rId104"/>
    <p:sldId id="370" r:id="rId105"/>
    <p:sldId id="372" r:id="rId106"/>
    <p:sldId id="374" r:id="rId107"/>
    <p:sldId id="377" r:id="rId108"/>
    <p:sldId id="378" r:id="rId109"/>
    <p:sldId id="379" r:id="rId110"/>
    <p:sldId id="380" r:id="rId111"/>
    <p:sldId id="381" r:id="rId112"/>
    <p:sldId id="382" r:id="rId113"/>
    <p:sldId id="384" r:id="rId114"/>
    <p:sldId id="383" r:id="rId115"/>
    <p:sldId id="385" r:id="rId116"/>
    <p:sldId id="386" r:id="rId117"/>
    <p:sldId id="387" r:id="rId118"/>
    <p:sldId id="388" r:id="rId119"/>
    <p:sldId id="395" r:id="rId120"/>
    <p:sldId id="345" r:id="rId121"/>
    <p:sldId id="346" r:id="rId122"/>
    <p:sldId id="347" r:id="rId123"/>
    <p:sldId id="348" r:id="rId124"/>
    <p:sldId id="408" r:id="rId125"/>
    <p:sldId id="324" r:id="rId126"/>
    <p:sldId id="412" r:id="rId127"/>
    <p:sldId id="410" r:id="rId128"/>
    <p:sldId id="421" r:id="rId129"/>
    <p:sldId id="423" r:id="rId130"/>
    <p:sldId id="420" r:id="rId131"/>
    <p:sldId id="442" r:id="rId132"/>
    <p:sldId id="296" r:id="rId133"/>
    <p:sldId id="297" r:id="rId134"/>
    <p:sldId id="405" r:id="rId135"/>
    <p:sldId id="413" r:id="rId136"/>
    <p:sldId id="422" r:id="rId137"/>
    <p:sldId id="407" r:id="rId138"/>
    <p:sldId id="443" r:id="rId139"/>
    <p:sldId id="396" r:id="rId140"/>
    <p:sldId id="451" r:id="rId141"/>
    <p:sldId id="338" r:id="rId142"/>
    <p:sldId id="444" r:id="rId143"/>
    <p:sldId id="445" r:id="rId144"/>
    <p:sldId id="449" r:id="rId145"/>
    <p:sldId id="336" r:id="rId146"/>
    <p:sldId id="273" r:id="rId147"/>
    <p:sldId id="328" r:id="rId148"/>
    <p:sldId id="446" r:id="rId149"/>
    <p:sldId id="447" r:id="rId150"/>
    <p:sldId id="448" r:id="rId151"/>
    <p:sldId id="452" r:id="rId152"/>
    <p:sldId id="450" r:id="rId153"/>
    <p:sldId id="453" r:id="rId154"/>
    <p:sldId id="464" r:id="rId155"/>
    <p:sldId id="337" r:id="rId156"/>
    <p:sldId id="274" r:id="rId157"/>
    <p:sldId id="454" r:id="rId158"/>
    <p:sldId id="456" r:id="rId159"/>
    <p:sldId id="260" r:id="rId160"/>
    <p:sldId id="466" r:id="rId1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044D32-F6A0-5B62-A2B9-61869DA2951D}" name="Wicker, Melissa" initials="WM" userId="S::mwicker@ou.edu::545d7223-cf45-4461-815f-29cc18a777f9" providerId="AD"/>
  <p188:author id="{CA977984-A34C-687B-0CAE-17D4BF329825}" name="Pratt, Peighton E." initials="PE" userId="S::peighton.pratt@ou.edu::5b2e96e3-27fe-4869-8d54-3e7a7a930c5c" providerId="AD"/>
  <p188:author id="{F8FAB2DE-EFA8-FD3C-283F-2A18206050F1}" name="Jolliff, Christy M." initials="JM" userId="S::christyjolliff@ou.edu::e0bfaf32-3ae7-4bbe-8479-22d23122cb6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5CCC8"/>
    <a:srgbClr val="FF9500"/>
    <a:srgbClr val="9B05F2"/>
    <a:srgbClr val="F24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3C6044-2362-413F-9BE3-3B9090812FDD}" v="34" dt="2023-07-06T21:18:44.263"/>
    <p1510:client id="{96F787C4-22CC-B3B4-C66C-DF358B9EF52E}" v="10" dt="2023-07-06T17:30:13.677"/>
    <p1510:client id="{A0F46B89-9157-6D41-7A8D-99FA1BF86F1E}" v="12" dt="2023-07-07T16:25:56.098"/>
    <p1510:client id="{BBB182E6-2AB1-4549-B2FC-C20041100F86}" v="895" dt="2023-07-06T21:37:37.046"/>
    <p1510:client id="{F2DB625E-A5A7-E5E4-7B82-469B5543556F}" v="179" dt="2023-07-06T17:13:10.821"/>
    <p1510:client id="{F4F3710E-6AED-3A2F-A522-281F63DDE0F5}" v="28" dt="2023-07-07T17:02:06.285"/>
    <p1510:client id="{F712D59C-21B8-4284-928B-AA549FF4B9F0}" v="11" dt="2023-07-06T21:41:30.666"/>
    <p1510:client id="{F82EEABF-1562-E248-BBF4-E0788F472810}" v="399" dt="2023-07-06T21:43:01.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CCB9C-BF5C-5240-A21E-D09F2FD467B7}" type="datetimeFigureOut">
              <a:rPr lang="en-US" smtClean="0"/>
              <a:t>10/3/23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FA6B-84E8-FF49-80CD-5FC23EF565A6}" type="slidenum">
              <a:rPr lang="en-US" smtClean="0"/>
              <a:t>‹#›</a:t>
            </a:fld>
            <a:endParaRPr lang="en-US"/>
          </a:p>
        </p:txBody>
      </p:sp>
    </p:spTree>
    <p:extLst>
      <p:ext uri="{BB962C8B-B14F-4D97-AF65-F5344CB8AC3E}">
        <p14:creationId xmlns:p14="http://schemas.microsoft.com/office/powerpoint/2010/main" val="180451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77FA6B-84E8-FF49-80CD-5FC23EF565A6}" type="slidenum">
              <a:rPr lang="en-US" smtClean="0"/>
              <a:t>1</a:t>
            </a:fld>
            <a:endParaRPr lang="en-US"/>
          </a:p>
        </p:txBody>
      </p:sp>
    </p:spTree>
    <p:extLst>
      <p:ext uri="{BB962C8B-B14F-4D97-AF65-F5344CB8AC3E}">
        <p14:creationId xmlns:p14="http://schemas.microsoft.com/office/powerpoint/2010/main" val="181320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 &amp; 2.34</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14</a:t>
            </a:fld>
            <a:endParaRPr lang="en-US"/>
          </a:p>
        </p:txBody>
      </p:sp>
    </p:spTree>
    <p:extLst>
      <p:ext uri="{BB962C8B-B14F-4D97-AF65-F5344CB8AC3E}">
        <p14:creationId xmlns:p14="http://schemas.microsoft.com/office/powerpoint/2010/main" val="35296558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108</a:t>
            </a:fld>
            <a:endParaRPr lang="en-US"/>
          </a:p>
        </p:txBody>
      </p:sp>
    </p:spTree>
    <p:extLst>
      <p:ext uri="{BB962C8B-B14F-4D97-AF65-F5344CB8AC3E}">
        <p14:creationId xmlns:p14="http://schemas.microsoft.com/office/powerpoint/2010/main" val="24721292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2.47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109</a:t>
            </a:fld>
            <a:endParaRPr lang="en-US"/>
          </a:p>
        </p:txBody>
      </p:sp>
    </p:spTree>
    <p:extLst>
      <p:ext uri="{BB962C8B-B14F-4D97-AF65-F5344CB8AC3E}">
        <p14:creationId xmlns:p14="http://schemas.microsoft.com/office/powerpoint/2010/main" val="375914319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a:t>
            </a:r>
            <a:r>
              <a:rPr lang="en-US"/>
              <a:t>Flesch-Kincaid Grade Level: 3.65 &amp; 0</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110</a:t>
            </a:fld>
            <a:endParaRPr lang="en-US"/>
          </a:p>
        </p:txBody>
      </p:sp>
    </p:spTree>
    <p:extLst>
      <p:ext uri="{BB962C8B-B14F-4D97-AF65-F5344CB8AC3E}">
        <p14:creationId xmlns:p14="http://schemas.microsoft.com/office/powerpoint/2010/main" val="14429562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111</a:t>
            </a:fld>
            <a:endParaRPr lang="en-US"/>
          </a:p>
        </p:txBody>
      </p:sp>
    </p:spTree>
    <p:extLst>
      <p:ext uri="{BB962C8B-B14F-4D97-AF65-F5344CB8AC3E}">
        <p14:creationId xmlns:p14="http://schemas.microsoft.com/office/powerpoint/2010/main" val="13195371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1.03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112</a:t>
            </a:fld>
            <a:endParaRPr lang="en-US"/>
          </a:p>
        </p:txBody>
      </p:sp>
    </p:spTree>
    <p:extLst>
      <p:ext uri="{BB962C8B-B14F-4D97-AF65-F5344CB8AC3E}">
        <p14:creationId xmlns:p14="http://schemas.microsoft.com/office/powerpoint/2010/main" val="33933591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113</a:t>
            </a:fld>
            <a:endParaRPr lang="en-US"/>
          </a:p>
        </p:txBody>
      </p:sp>
    </p:spTree>
    <p:extLst>
      <p:ext uri="{BB962C8B-B14F-4D97-AF65-F5344CB8AC3E}">
        <p14:creationId xmlns:p14="http://schemas.microsoft.com/office/powerpoint/2010/main" val="29642673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114</a:t>
            </a:fld>
            <a:endParaRPr lang="en-US"/>
          </a:p>
        </p:txBody>
      </p:sp>
    </p:spTree>
    <p:extLst>
      <p:ext uri="{BB962C8B-B14F-4D97-AF65-F5344CB8AC3E}">
        <p14:creationId xmlns:p14="http://schemas.microsoft.com/office/powerpoint/2010/main" val="30930545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115</a:t>
            </a:fld>
            <a:endParaRPr lang="en-US"/>
          </a:p>
        </p:txBody>
      </p:sp>
    </p:spTree>
    <p:extLst>
      <p:ext uri="{BB962C8B-B14F-4D97-AF65-F5344CB8AC3E}">
        <p14:creationId xmlns:p14="http://schemas.microsoft.com/office/powerpoint/2010/main" val="275527239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117</a:t>
            </a:fld>
            <a:endParaRPr lang="en-US"/>
          </a:p>
        </p:txBody>
      </p:sp>
    </p:spTree>
    <p:extLst>
      <p:ext uri="{BB962C8B-B14F-4D97-AF65-F5344CB8AC3E}">
        <p14:creationId xmlns:p14="http://schemas.microsoft.com/office/powerpoint/2010/main" val="22206910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118</a:t>
            </a:fld>
            <a:endParaRPr lang="en-US"/>
          </a:p>
        </p:txBody>
      </p:sp>
    </p:spTree>
    <p:extLst>
      <p:ext uri="{BB962C8B-B14F-4D97-AF65-F5344CB8AC3E}">
        <p14:creationId xmlns:p14="http://schemas.microsoft.com/office/powerpoint/2010/main" val="234576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15</a:t>
            </a:fld>
            <a:endParaRPr lang="en-US"/>
          </a:p>
        </p:txBody>
      </p:sp>
    </p:spTree>
    <p:extLst>
      <p:ext uri="{BB962C8B-B14F-4D97-AF65-F5344CB8AC3E}">
        <p14:creationId xmlns:p14="http://schemas.microsoft.com/office/powerpoint/2010/main" val="31256715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2.86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119</a:t>
            </a:fld>
            <a:endParaRPr lang="en-US"/>
          </a:p>
        </p:txBody>
      </p:sp>
    </p:spTree>
    <p:extLst>
      <p:ext uri="{BB962C8B-B14F-4D97-AF65-F5344CB8AC3E}">
        <p14:creationId xmlns:p14="http://schemas.microsoft.com/office/powerpoint/2010/main" val="1737753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2.47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120</a:t>
            </a:fld>
            <a:endParaRPr lang="en-US"/>
          </a:p>
        </p:txBody>
      </p:sp>
    </p:spTree>
    <p:extLst>
      <p:ext uri="{BB962C8B-B14F-4D97-AF65-F5344CB8AC3E}">
        <p14:creationId xmlns:p14="http://schemas.microsoft.com/office/powerpoint/2010/main" val="29615456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121</a:t>
            </a:fld>
            <a:endParaRPr lang="en-US"/>
          </a:p>
        </p:txBody>
      </p:sp>
    </p:spTree>
    <p:extLst>
      <p:ext uri="{BB962C8B-B14F-4D97-AF65-F5344CB8AC3E}">
        <p14:creationId xmlns:p14="http://schemas.microsoft.com/office/powerpoint/2010/main" val="38096063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4.86</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122</a:t>
            </a:fld>
            <a:endParaRPr lang="en-US"/>
          </a:p>
        </p:txBody>
      </p:sp>
    </p:spTree>
    <p:extLst>
      <p:ext uri="{BB962C8B-B14F-4D97-AF65-F5344CB8AC3E}">
        <p14:creationId xmlns:p14="http://schemas.microsoft.com/office/powerpoint/2010/main" val="100529763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123</a:t>
            </a:fld>
            <a:endParaRPr lang="en-US"/>
          </a:p>
        </p:txBody>
      </p:sp>
    </p:spTree>
    <p:extLst>
      <p:ext uri="{BB962C8B-B14F-4D97-AF65-F5344CB8AC3E}">
        <p14:creationId xmlns:p14="http://schemas.microsoft.com/office/powerpoint/2010/main" val="189916036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3.76</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124</a:t>
            </a:fld>
            <a:endParaRPr lang="en-US"/>
          </a:p>
        </p:txBody>
      </p:sp>
    </p:spTree>
    <p:extLst>
      <p:ext uri="{BB962C8B-B14F-4D97-AF65-F5344CB8AC3E}">
        <p14:creationId xmlns:p14="http://schemas.microsoft.com/office/powerpoint/2010/main" val="29632990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125</a:t>
            </a:fld>
            <a:endParaRPr lang="en-US"/>
          </a:p>
        </p:txBody>
      </p:sp>
    </p:spTree>
    <p:extLst>
      <p:ext uri="{BB962C8B-B14F-4D97-AF65-F5344CB8AC3E}">
        <p14:creationId xmlns:p14="http://schemas.microsoft.com/office/powerpoint/2010/main" val="312040965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1.87</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126</a:t>
            </a:fld>
            <a:endParaRPr lang="en-US"/>
          </a:p>
        </p:txBody>
      </p:sp>
    </p:spTree>
    <p:extLst>
      <p:ext uri="{BB962C8B-B14F-4D97-AF65-F5344CB8AC3E}">
        <p14:creationId xmlns:p14="http://schemas.microsoft.com/office/powerpoint/2010/main" val="276811644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2.47</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127</a:t>
            </a:fld>
            <a:endParaRPr lang="en-US"/>
          </a:p>
        </p:txBody>
      </p:sp>
    </p:spTree>
    <p:extLst>
      <p:ext uri="{BB962C8B-B14F-4D97-AF65-F5344CB8AC3E}">
        <p14:creationId xmlns:p14="http://schemas.microsoft.com/office/powerpoint/2010/main" val="223636589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128</a:t>
            </a:fld>
            <a:endParaRPr lang="en-US"/>
          </a:p>
        </p:txBody>
      </p:sp>
    </p:spTree>
    <p:extLst>
      <p:ext uri="{BB962C8B-B14F-4D97-AF65-F5344CB8AC3E}">
        <p14:creationId xmlns:p14="http://schemas.microsoft.com/office/powerpoint/2010/main" val="426197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3.1</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16</a:t>
            </a:fld>
            <a:endParaRPr lang="en-US"/>
          </a:p>
        </p:txBody>
      </p:sp>
    </p:spTree>
    <p:extLst>
      <p:ext uri="{BB962C8B-B14F-4D97-AF65-F5344CB8AC3E}">
        <p14:creationId xmlns:p14="http://schemas.microsoft.com/office/powerpoint/2010/main" val="17271806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129</a:t>
            </a:fld>
            <a:endParaRPr lang="en-US"/>
          </a:p>
        </p:txBody>
      </p:sp>
    </p:spTree>
    <p:extLst>
      <p:ext uri="{BB962C8B-B14F-4D97-AF65-F5344CB8AC3E}">
        <p14:creationId xmlns:p14="http://schemas.microsoft.com/office/powerpoint/2010/main" val="40490610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130</a:t>
            </a:fld>
            <a:endParaRPr lang="en-US"/>
          </a:p>
        </p:txBody>
      </p:sp>
    </p:spTree>
    <p:extLst>
      <p:ext uri="{BB962C8B-B14F-4D97-AF65-F5344CB8AC3E}">
        <p14:creationId xmlns:p14="http://schemas.microsoft.com/office/powerpoint/2010/main" val="92176560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1.87</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131</a:t>
            </a:fld>
            <a:endParaRPr lang="en-US"/>
          </a:p>
        </p:txBody>
      </p:sp>
    </p:spTree>
    <p:extLst>
      <p:ext uri="{BB962C8B-B14F-4D97-AF65-F5344CB8AC3E}">
        <p14:creationId xmlns:p14="http://schemas.microsoft.com/office/powerpoint/2010/main" val="386726030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132</a:t>
            </a:fld>
            <a:endParaRPr lang="en-US"/>
          </a:p>
        </p:txBody>
      </p:sp>
    </p:spTree>
    <p:extLst>
      <p:ext uri="{BB962C8B-B14F-4D97-AF65-F5344CB8AC3E}">
        <p14:creationId xmlns:p14="http://schemas.microsoft.com/office/powerpoint/2010/main" val="347721420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133</a:t>
            </a:fld>
            <a:endParaRPr lang="en-US"/>
          </a:p>
        </p:txBody>
      </p:sp>
    </p:spTree>
    <p:extLst>
      <p:ext uri="{BB962C8B-B14F-4D97-AF65-F5344CB8AC3E}">
        <p14:creationId xmlns:p14="http://schemas.microsoft.com/office/powerpoint/2010/main" val="96689430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3.1</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134</a:t>
            </a:fld>
            <a:endParaRPr lang="en-US"/>
          </a:p>
        </p:txBody>
      </p:sp>
    </p:spTree>
    <p:extLst>
      <p:ext uri="{BB962C8B-B14F-4D97-AF65-F5344CB8AC3E}">
        <p14:creationId xmlns:p14="http://schemas.microsoft.com/office/powerpoint/2010/main" val="389719078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3.1</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135</a:t>
            </a:fld>
            <a:endParaRPr lang="en-US"/>
          </a:p>
        </p:txBody>
      </p:sp>
    </p:spTree>
    <p:extLst>
      <p:ext uri="{BB962C8B-B14F-4D97-AF65-F5344CB8AC3E}">
        <p14:creationId xmlns:p14="http://schemas.microsoft.com/office/powerpoint/2010/main" val="24248598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5.68 &amp; 3.67</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137</a:t>
            </a:fld>
            <a:endParaRPr lang="en-US"/>
          </a:p>
        </p:txBody>
      </p:sp>
    </p:spTree>
    <p:extLst>
      <p:ext uri="{BB962C8B-B14F-4D97-AF65-F5344CB8AC3E}">
        <p14:creationId xmlns:p14="http://schemas.microsoft.com/office/powerpoint/2010/main" val="6979935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138</a:t>
            </a:fld>
            <a:endParaRPr lang="en-US"/>
          </a:p>
        </p:txBody>
      </p:sp>
    </p:spTree>
    <p:extLst>
      <p:ext uri="{BB962C8B-B14F-4D97-AF65-F5344CB8AC3E}">
        <p14:creationId xmlns:p14="http://schemas.microsoft.com/office/powerpoint/2010/main" val="269833136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2.88</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139</a:t>
            </a:fld>
            <a:endParaRPr lang="en-US"/>
          </a:p>
        </p:txBody>
      </p:sp>
    </p:spTree>
    <p:extLst>
      <p:ext uri="{BB962C8B-B14F-4D97-AF65-F5344CB8AC3E}">
        <p14:creationId xmlns:p14="http://schemas.microsoft.com/office/powerpoint/2010/main" val="56824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0.5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17</a:t>
            </a:fld>
            <a:endParaRPr lang="en-US"/>
          </a:p>
        </p:txBody>
      </p:sp>
    </p:spTree>
    <p:extLst>
      <p:ext uri="{BB962C8B-B14F-4D97-AF65-F5344CB8AC3E}">
        <p14:creationId xmlns:p14="http://schemas.microsoft.com/office/powerpoint/2010/main" val="51872622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140</a:t>
            </a:fld>
            <a:endParaRPr lang="en-US"/>
          </a:p>
        </p:txBody>
      </p:sp>
    </p:spTree>
    <p:extLst>
      <p:ext uri="{BB962C8B-B14F-4D97-AF65-F5344CB8AC3E}">
        <p14:creationId xmlns:p14="http://schemas.microsoft.com/office/powerpoint/2010/main" val="367810030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141</a:t>
            </a:fld>
            <a:endParaRPr lang="en-US"/>
          </a:p>
        </p:txBody>
      </p:sp>
    </p:spTree>
    <p:extLst>
      <p:ext uri="{BB962C8B-B14F-4D97-AF65-F5344CB8AC3E}">
        <p14:creationId xmlns:p14="http://schemas.microsoft.com/office/powerpoint/2010/main" val="90354826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142</a:t>
            </a:fld>
            <a:endParaRPr lang="en-US"/>
          </a:p>
        </p:txBody>
      </p:sp>
    </p:spTree>
    <p:extLst>
      <p:ext uri="{BB962C8B-B14F-4D97-AF65-F5344CB8AC3E}">
        <p14:creationId xmlns:p14="http://schemas.microsoft.com/office/powerpoint/2010/main" val="67395995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2.47</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143</a:t>
            </a:fld>
            <a:endParaRPr lang="en-US"/>
          </a:p>
        </p:txBody>
      </p:sp>
    </p:spTree>
    <p:extLst>
      <p:ext uri="{BB962C8B-B14F-4D97-AF65-F5344CB8AC3E}">
        <p14:creationId xmlns:p14="http://schemas.microsoft.com/office/powerpoint/2010/main" val="266142200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1.87</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144</a:t>
            </a:fld>
            <a:endParaRPr lang="en-US"/>
          </a:p>
        </p:txBody>
      </p:sp>
    </p:spTree>
    <p:extLst>
      <p:ext uri="{BB962C8B-B14F-4D97-AF65-F5344CB8AC3E}">
        <p14:creationId xmlns:p14="http://schemas.microsoft.com/office/powerpoint/2010/main" val="205733063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3.93</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145</a:t>
            </a:fld>
            <a:endParaRPr lang="en-US"/>
          </a:p>
        </p:txBody>
      </p:sp>
    </p:spTree>
    <p:extLst>
      <p:ext uri="{BB962C8B-B14F-4D97-AF65-F5344CB8AC3E}">
        <p14:creationId xmlns:p14="http://schemas.microsoft.com/office/powerpoint/2010/main" val="282489630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146</a:t>
            </a:fld>
            <a:endParaRPr lang="en-US"/>
          </a:p>
        </p:txBody>
      </p:sp>
    </p:spTree>
    <p:extLst>
      <p:ext uri="{BB962C8B-B14F-4D97-AF65-F5344CB8AC3E}">
        <p14:creationId xmlns:p14="http://schemas.microsoft.com/office/powerpoint/2010/main" val="233905046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5.68</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147</a:t>
            </a:fld>
            <a:endParaRPr lang="en-US"/>
          </a:p>
        </p:txBody>
      </p:sp>
    </p:spTree>
    <p:extLst>
      <p:ext uri="{BB962C8B-B14F-4D97-AF65-F5344CB8AC3E}">
        <p14:creationId xmlns:p14="http://schemas.microsoft.com/office/powerpoint/2010/main" val="164179678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6.42</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148</a:t>
            </a:fld>
            <a:endParaRPr lang="en-US"/>
          </a:p>
        </p:txBody>
      </p:sp>
    </p:spTree>
    <p:extLst>
      <p:ext uri="{BB962C8B-B14F-4D97-AF65-F5344CB8AC3E}">
        <p14:creationId xmlns:p14="http://schemas.microsoft.com/office/powerpoint/2010/main" val="224952835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2.88</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149</a:t>
            </a:fld>
            <a:endParaRPr lang="en-US"/>
          </a:p>
        </p:txBody>
      </p:sp>
    </p:spTree>
    <p:extLst>
      <p:ext uri="{BB962C8B-B14F-4D97-AF65-F5344CB8AC3E}">
        <p14:creationId xmlns:p14="http://schemas.microsoft.com/office/powerpoint/2010/main" val="261097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1.87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18</a:t>
            </a:fld>
            <a:endParaRPr lang="en-US"/>
          </a:p>
        </p:txBody>
      </p:sp>
    </p:spTree>
    <p:extLst>
      <p:ext uri="{BB962C8B-B14F-4D97-AF65-F5344CB8AC3E}">
        <p14:creationId xmlns:p14="http://schemas.microsoft.com/office/powerpoint/2010/main" val="427565052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150</a:t>
            </a:fld>
            <a:endParaRPr lang="en-US"/>
          </a:p>
        </p:txBody>
      </p:sp>
    </p:spTree>
    <p:extLst>
      <p:ext uri="{BB962C8B-B14F-4D97-AF65-F5344CB8AC3E}">
        <p14:creationId xmlns:p14="http://schemas.microsoft.com/office/powerpoint/2010/main" val="97850584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151</a:t>
            </a:fld>
            <a:endParaRPr lang="en-US"/>
          </a:p>
        </p:txBody>
      </p:sp>
    </p:spTree>
    <p:extLst>
      <p:ext uri="{BB962C8B-B14F-4D97-AF65-F5344CB8AC3E}">
        <p14:creationId xmlns:p14="http://schemas.microsoft.com/office/powerpoint/2010/main" val="273663561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152</a:t>
            </a:fld>
            <a:endParaRPr lang="en-US"/>
          </a:p>
        </p:txBody>
      </p:sp>
    </p:spTree>
    <p:extLst>
      <p:ext uri="{BB962C8B-B14F-4D97-AF65-F5344CB8AC3E}">
        <p14:creationId xmlns:p14="http://schemas.microsoft.com/office/powerpoint/2010/main" val="161010671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153</a:t>
            </a:fld>
            <a:endParaRPr lang="en-US"/>
          </a:p>
        </p:txBody>
      </p:sp>
    </p:spTree>
    <p:extLst>
      <p:ext uri="{BB962C8B-B14F-4D97-AF65-F5344CB8AC3E}">
        <p14:creationId xmlns:p14="http://schemas.microsoft.com/office/powerpoint/2010/main" val="172140017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2.48</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154</a:t>
            </a:fld>
            <a:endParaRPr lang="en-US"/>
          </a:p>
        </p:txBody>
      </p:sp>
    </p:spTree>
    <p:extLst>
      <p:ext uri="{BB962C8B-B14F-4D97-AF65-F5344CB8AC3E}">
        <p14:creationId xmlns:p14="http://schemas.microsoft.com/office/powerpoint/2010/main" val="293772758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2.28</a:t>
            </a:r>
          </a:p>
        </p:txBody>
      </p:sp>
      <p:sp>
        <p:nvSpPr>
          <p:cNvPr id="4" name="Slide Number Placeholder 3"/>
          <p:cNvSpPr>
            <a:spLocks noGrp="1"/>
          </p:cNvSpPr>
          <p:nvPr>
            <p:ph type="sldNum" sz="quarter" idx="5"/>
          </p:nvPr>
        </p:nvSpPr>
        <p:spPr/>
        <p:txBody>
          <a:bodyPr/>
          <a:lstStyle/>
          <a:p>
            <a:fld id="{9177FA6B-84E8-FF49-80CD-5FC23EF565A6}" type="slidenum">
              <a:rPr lang="en-US" smtClean="0"/>
              <a:t>155</a:t>
            </a:fld>
            <a:endParaRPr lang="en-US"/>
          </a:p>
        </p:txBody>
      </p:sp>
    </p:spTree>
    <p:extLst>
      <p:ext uri="{BB962C8B-B14F-4D97-AF65-F5344CB8AC3E}">
        <p14:creationId xmlns:p14="http://schemas.microsoft.com/office/powerpoint/2010/main" val="314628491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2.34</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156</a:t>
            </a:fld>
            <a:endParaRPr lang="en-US"/>
          </a:p>
        </p:txBody>
      </p:sp>
    </p:spTree>
    <p:extLst>
      <p:ext uri="{BB962C8B-B14F-4D97-AF65-F5344CB8AC3E}">
        <p14:creationId xmlns:p14="http://schemas.microsoft.com/office/powerpoint/2010/main" val="351459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0.11</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19</a:t>
            </a:fld>
            <a:endParaRPr lang="en-US"/>
          </a:p>
        </p:txBody>
      </p:sp>
    </p:spTree>
    <p:extLst>
      <p:ext uri="{BB962C8B-B14F-4D97-AF65-F5344CB8AC3E}">
        <p14:creationId xmlns:p14="http://schemas.microsoft.com/office/powerpoint/2010/main" val="1925065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0.11</a:t>
            </a:r>
          </a:p>
        </p:txBody>
      </p:sp>
      <p:sp>
        <p:nvSpPr>
          <p:cNvPr id="4" name="Slide Number Placeholder 3"/>
          <p:cNvSpPr>
            <a:spLocks noGrp="1"/>
          </p:cNvSpPr>
          <p:nvPr>
            <p:ph type="sldNum" sz="quarter" idx="5"/>
          </p:nvPr>
        </p:nvSpPr>
        <p:spPr/>
        <p:txBody>
          <a:bodyPr/>
          <a:lstStyle/>
          <a:p>
            <a:fld id="{9177FA6B-84E8-FF49-80CD-5FC23EF565A6}" type="slidenum">
              <a:rPr lang="en-US" smtClean="0"/>
              <a:t>20</a:t>
            </a:fld>
            <a:endParaRPr lang="en-US"/>
          </a:p>
        </p:txBody>
      </p:sp>
    </p:spTree>
    <p:extLst>
      <p:ext uri="{BB962C8B-B14F-4D97-AF65-F5344CB8AC3E}">
        <p14:creationId xmlns:p14="http://schemas.microsoft.com/office/powerpoint/2010/main" val="346158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21</a:t>
            </a:fld>
            <a:endParaRPr lang="en-US"/>
          </a:p>
        </p:txBody>
      </p:sp>
    </p:spTree>
    <p:extLst>
      <p:ext uri="{BB962C8B-B14F-4D97-AF65-F5344CB8AC3E}">
        <p14:creationId xmlns:p14="http://schemas.microsoft.com/office/powerpoint/2010/main" val="142831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2.48 &amp; 0.52</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22</a:t>
            </a:fld>
            <a:endParaRPr lang="en-US"/>
          </a:p>
        </p:txBody>
      </p:sp>
    </p:spTree>
    <p:extLst>
      <p:ext uri="{BB962C8B-B14F-4D97-AF65-F5344CB8AC3E}">
        <p14:creationId xmlns:p14="http://schemas.microsoft.com/office/powerpoint/2010/main" val="3061915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23</a:t>
            </a:fld>
            <a:endParaRPr lang="en-US"/>
          </a:p>
        </p:txBody>
      </p:sp>
    </p:spTree>
    <p:extLst>
      <p:ext uri="{BB962C8B-B14F-4D97-AF65-F5344CB8AC3E}">
        <p14:creationId xmlns:p14="http://schemas.microsoft.com/office/powerpoint/2010/main" val="351810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a:t>
            </a:r>
            <a:r>
              <a:rPr lang="en-US">
                <a:cs typeface="Calibri"/>
              </a:rPr>
              <a:t> 2.4</a:t>
            </a:r>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6</a:t>
            </a:fld>
            <a:endParaRPr lang="en-US"/>
          </a:p>
        </p:txBody>
      </p:sp>
    </p:spTree>
    <p:extLst>
      <p:ext uri="{BB962C8B-B14F-4D97-AF65-F5344CB8AC3E}">
        <p14:creationId xmlns:p14="http://schemas.microsoft.com/office/powerpoint/2010/main" val="2680622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 &amp; 3.76</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24</a:t>
            </a:fld>
            <a:endParaRPr lang="en-US"/>
          </a:p>
        </p:txBody>
      </p:sp>
    </p:spTree>
    <p:extLst>
      <p:ext uri="{BB962C8B-B14F-4D97-AF65-F5344CB8AC3E}">
        <p14:creationId xmlns:p14="http://schemas.microsoft.com/office/powerpoint/2010/main" val="154441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25</a:t>
            </a:fld>
            <a:endParaRPr lang="en-US"/>
          </a:p>
        </p:txBody>
      </p:sp>
    </p:spTree>
    <p:extLst>
      <p:ext uri="{BB962C8B-B14F-4D97-AF65-F5344CB8AC3E}">
        <p14:creationId xmlns:p14="http://schemas.microsoft.com/office/powerpoint/2010/main" val="2876693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2.19</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26</a:t>
            </a:fld>
            <a:endParaRPr lang="en-US"/>
          </a:p>
        </p:txBody>
      </p:sp>
    </p:spTree>
    <p:extLst>
      <p:ext uri="{BB962C8B-B14F-4D97-AF65-F5344CB8AC3E}">
        <p14:creationId xmlns:p14="http://schemas.microsoft.com/office/powerpoint/2010/main" val="478770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3.84</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27</a:t>
            </a:fld>
            <a:endParaRPr lang="en-US"/>
          </a:p>
        </p:txBody>
      </p:sp>
    </p:spTree>
    <p:extLst>
      <p:ext uri="{BB962C8B-B14F-4D97-AF65-F5344CB8AC3E}">
        <p14:creationId xmlns:p14="http://schemas.microsoft.com/office/powerpoint/2010/main" val="865894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5.23</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28</a:t>
            </a:fld>
            <a:endParaRPr lang="en-US"/>
          </a:p>
        </p:txBody>
      </p:sp>
    </p:spTree>
    <p:extLst>
      <p:ext uri="{BB962C8B-B14F-4D97-AF65-F5344CB8AC3E}">
        <p14:creationId xmlns:p14="http://schemas.microsoft.com/office/powerpoint/2010/main" val="1714689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6.28 &amp; 5.24</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29</a:t>
            </a:fld>
            <a:endParaRPr lang="en-US"/>
          </a:p>
        </p:txBody>
      </p:sp>
    </p:spTree>
    <p:extLst>
      <p:ext uri="{BB962C8B-B14F-4D97-AF65-F5344CB8AC3E}">
        <p14:creationId xmlns:p14="http://schemas.microsoft.com/office/powerpoint/2010/main" val="2719215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31</a:t>
            </a:fld>
            <a:endParaRPr lang="en-US"/>
          </a:p>
        </p:txBody>
      </p:sp>
    </p:spTree>
    <p:extLst>
      <p:ext uri="{BB962C8B-B14F-4D97-AF65-F5344CB8AC3E}">
        <p14:creationId xmlns:p14="http://schemas.microsoft.com/office/powerpoint/2010/main" val="2902605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32</a:t>
            </a:fld>
            <a:endParaRPr lang="en-US"/>
          </a:p>
        </p:txBody>
      </p:sp>
    </p:spTree>
    <p:extLst>
      <p:ext uri="{BB962C8B-B14F-4D97-AF65-F5344CB8AC3E}">
        <p14:creationId xmlns:p14="http://schemas.microsoft.com/office/powerpoint/2010/main" val="885474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2.28</a:t>
            </a:r>
          </a:p>
        </p:txBody>
      </p:sp>
      <p:sp>
        <p:nvSpPr>
          <p:cNvPr id="4" name="Slide Number Placeholder 3"/>
          <p:cNvSpPr>
            <a:spLocks noGrp="1"/>
          </p:cNvSpPr>
          <p:nvPr>
            <p:ph type="sldNum" sz="quarter" idx="5"/>
          </p:nvPr>
        </p:nvSpPr>
        <p:spPr/>
        <p:txBody>
          <a:bodyPr/>
          <a:lstStyle/>
          <a:p>
            <a:fld id="{9177FA6B-84E8-FF49-80CD-5FC23EF565A6}" type="slidenum">
              <a:rPr lang="en-US" smtClean="0"/>
              <a:t>33</a:t>
            </a:fld>
            <a:endParaRPr lang="en-US"/>
          </a:p>
        </p:txBody>
      </p:sp>
    </p:spTree>
    <p:extLst>
      <p:ext uri="{BB962C8B-B14F-4D97-AF65-F5344CB8AC3E}">
        <p14:creationId xmlns:p14="http://schemas.microsoft.com/office/powerpoint/2010/main" val="3470262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4.79</a:t>
            </a:r>
          </a:p>
        </p:txBody>
      </p:sp>
      <p:sp>
        <p:nvSpPr>
          <p:cNvPr id="4" name="Slide Number Placeholder 3"/>
          <p:cNvSpPr>
            <a:spLocks noGrp="1"/>
          </p:cNvSpPr>
          <p:nvPr>
            <p:ph type="sldNum" sz="quarter" idx="5"/>
          </p:nvPr>
        </p:nvSpPr>
        <p:spPr/>
        <p:txBody>
          <a:bodyPr/>
          <a:lstStyle/>
          <a:p>
            <a:fld id="{9177FA6B-84E8-FF49-80CD-5FC23EF565A6}" type="slidenum">
              <a:rPr lang="en-US" smtClean="0"/>
              <a:t>34</a:t>
            </a:fld>
            <a:endParaRPr lang="en-US"/>
          </a:p>
        </p:txBody>
      </p:sp>
    </p:spTree>
    <p:extLst>
      <p:ext uri="{BB962C8B-B14F-4D97-AF65-F5344CB8AC3E}">
        <p14:creationId xmlns:p14="http://schemas.microsoft.com/office/powerpoint/2010/main" val="172421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a:t>
            </a:r>
          </a:p>
        </p:txBody>
      </p:sp>
      <p:sp>
        <p:nvSpPr>
          <p:cNvPr id="4" name="Slide Number Placeholder 3"/>
          <p:cNvSpPr>
            <a:spLocks noGrp="1"/>
          </p:cNvSpPr>
          <p:nvPr>
            <p:ph type="sldNum" sz="quarter" idx="5"/>
          </p:nvPr>
        </p:nvSpPr>
        <p:spPr/>
        <p:txBody>
          <a:bodyPr/>
          <a:lstStyle/>
          <a:p>
            <a:fld id="{9177FA6B-84E8-FF49-80CD-5FC23EF565A6}" type="slidenum">
              <a:rPr lang="en-US" smtClean="0"/>
              <a:t>7</a:t>
            </a:fld>
            <a:endParaRPr lang="en-US"/>
          </a:p>
        </p:txBody>
      </p:sp>
    </p:spTree>
    <p:extLst>
      <p:ext uri="{BB962C8B-B14F-4D97-AF65-F5344CB8AC3E}">
        <p14:creationId xmlns:p14="http://schemas.microsoft.com/office/powerpoint/2010/main" val="2523857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35</a:t>
            </a:fld>
            <a:endParaRPr lang="en-US"/>
          </a:p>
        </p:txBody>
      </p:sp>
    </p:spTree>
    <p:extLst>
      <p:ext uri="{BB962C8B-B14F-4D97-AF65-F5344CB8AC3E}">
        <p14:creationId xmlns:p14="http://schemas.microsoft.com/office/powerpoint/2010/main" val="3837094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a:t>
            </a:r>
          </a:p>
        </p:txBody>
      </p:sp>
      <p:sp>
        <p:nvSpPr>
          <p:cNvPr id="4" name="Slide Number Placeholder 3"/>
          <p:cNvSpPr>
            <a:spLocks noGrp="1"/>
          </p:cNvSpPr>
          <p:nvPr>
            <p:ph type="sldNum" sz="quarter" idx="5"/>
          </p:nvPr>
        </p:nvSpPr>
        <p:spPr/>
        <p:txBody>
          <a:bodyPr/>
          <a:lstStyle/>
          <a:p>
            <a:fld id="{9177FA6B-84E8-FF49-80CD-5FC23EF565A6}" type="slidenum">
              <a:rPr lang="en-US" smtClean="0"/>
              <a:t>36</a:t>
            </a:fld>
            <a:endParaRPr lang="en-US"/>
          </a:p>
        </p:txBody>
      </p:sp>
    </p:spTree>
    <p:extLst>
      <p:ext uri="{BB962C8B-B14F-4D97-AF65-F5344CB8AC3E}">
        <p14:creationId xmlns:p14="http://schemas.microsoft.com/office/powerpoint/2010/main" val="1184072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a:t>
            </a:r>
          </a:p>
        </p:txBody>
      </p:sp>
      <p:sp>
        <p:nvSpPr>
          <p:cNvPr id="4" name="Slide Number Placeholder 3"/>
          <p:cNvSpPr>
            <a:spLocks noGrp="1"/>
          </p:cNvSpPr>
          <p:nvPr>
            <p:ph type="sldNum" sz="quarter" idx="5"/>
          </p:nvPr>
        </p:nvSpPr>
        <p:spPr/>
        <p:txBody>
          <a:bodyPr/>
          <a:lstStyle/>
          <a:p>
            <a:fld id="{9177FA6B-84E8-FF49-80CD-5FC23EF565A6}" type="slidenum">
              <a:rPr lang="en-US" smtClean="0"/>
              <a:t>37</a:t>
            </a:fld>
            <a:endParaRPr lang="en-US"/>
          </a:p>
        </p:txBody>
      </p:sp>
    </p:spTree>
    <p:extLst>
      <p:ext uri="{BB962C8B-B14F-4D97-AF65-F5344CB8AC3E}">
        <p14:creationId xmlns:p14="http://schemas.microsoft.com/office/powerpoint/2010/main" val="2613980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3.84</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38</a:t>
            </a:fld>
            <a:endParaRPr lang="en-US"/>
          </a:p>
        </p:txBody>
      </p:sp>
    </p:spTree>
    <p:extLst>
      <p:ext uri="{BB962C8B-B14F-4D97-AF65-F5344CB8AC3E}">
        <p14:creationId xmlns:p14="http://schemas.microsoft.com/office/powerpoint/2010/main" val="2772517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a:t>
            </a:r>
          </a:p>
        </p:txBody>
      </p:sp>
      <p:sp>
        <p:nvSpPr>
          <p:cNvPr id="4" name="Slide Number Placeholder 3"/>
          <p:cNvSpPr>
            <a:spLocks noGrp="1"/>
          </p:cNvSpPr>
          <p:nvPr>
            <p:ph type="sldNum" sz="quarter" idx="5"/>
          </p:nvPr>
        </p:nvSpPr>
        <p:spPr/>
        <p:txBody>
          <a:bodyPr/>
          <a:lstStyle/>
          <a:p>
            <a:fld id="{9177FA6B-84E8-FF49-80CD-5FC23EF565A6}" type="slidenum">
              <a:rPr lang="en-US" smtClean="0"/>
              <a:t>39</a:t>
            </a:fld>
            <a:endParaRPr lang="en-US"/>
          </a:p>
        </p:txBody>
      </p:sp>
    </p:spTree>
    <p:extLst>
      <p:ext uri="{BB962C8B-B14F-4D97-AF65-F5344CB8AC3E}">
        <p14:creationId xmlns:p14="http://schemas.microsoft.com/office/powerpoint/2010/main" val="713407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a:t>
            </a:r>
          </a:p>
        </p:txBody>
      </p:sp>
      <p:sp>
        <p:nvSpPr>
          <p:cNvPr id="4" name="Slide Number Placeholder 3"/>
          <p:cNvSpPr>
            <a:spLocks noGrp="1"/>
          </p:cNvSpPr>
          <p:nvPr>
            <p:ph type="sldNum" sz="quarter" idx="5"/>
          </p:nvPr>
        </p:nvSpPr>
        <p:spPr/>
        <p:txBody>
          <a:bodyPr/>
          <a:lstStyle/>
          <a:p>
            <a:fld id="{9177FA6B-84E8-FF49-80CD-5FC23EF565A6}" type="slidenum">
              <a:rPr lang="en-US" smtClean="0"/>
              <a:t>40</a:t>
            </a:fld>
            <a:endParaRPr lang="en-US"/>
          </a:p>
        </p:txBody>
      </p:sp>
    </p:spTree>
    <p:extLst>
      <p:ext uri="{BB962C8B-B14F-4D97-AF65-F5344CB8AC3E}">
        <p14:creationId xmlns:p14="http://schemas.microsoft.com/office/powerpoint/2010/main" val="2207986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0.5</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41</a:t>
            </a:fld>
            <a:endParaRPr lang="en-US"/>
          </a:p>
        </p:txBody>
      </p:sp>
    </p:spTree>
    <p:extLst>
      <p:ext uri="{BB962C8B-B14F-4D97-AF65-F5344CB8AC3E}">
        <p14:creationId xmlns:p14="http://schemas.microsoft.com/office/powerpoint/2010/main" val="78253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1.29</a:t>
            </a:r>
          </a:p>
        </p:txBody>
      </p:sp>
      <p:sp>
        <p:nvSpPr>
          <p:cNvPr id="4" name="Slide Number Placeholder 3"/>
          <p:cNvSpPr>
            <a:spLocks noGrp="1"/>
          </p:cNvSpPr>
          <p:nvPr>
            <p:ph type="sldNum" sz="quarter" idx="5"/>
          </p:nvPr>
        </p:nvSpPr>
        <p:spPr/>
        <p:txBody>
          <a:bodyPr/>
          <a:lstStyle/>
          <a:p>
            <a:fld id="{9177FA6B-84E8-FF49-80CD-5FC23EF565A6}" type="slidenum">
              <a:rPr lang="en-US" smtClean="0"/>
              <a:t>42</a:t>
            </a:fld>
            <a:endParaRPr lang="en-US"/>
          </a:p>
        </p:txBody>
      </p:sp>
    </p:spTree>
    <p:extLst>
      <p:ext uri="{BB962C8B-B14F-4D97-AF65-F5344CB8AC3E}">
        <p14:creationId xmlns:p14="http://schemas.microsoft.com/office/powerpoint/2010/main" val="3895133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44</a:t>
            </a:fld>
            <a:endParaRPr lang="en-US"/>
          </a:p>
        </p:txBody>
      </p:sp>
    </p:spTree>
    <p:extLst>
      <p:ext uri="{BB962C8B-B14F-4D97-AF65-F5344CB8AC3E}">
        <p14:creationId xmlns:p14="http://schemas.microsoft.com/office/powerpoint/2010/main" val="2731161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4.96</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45</a:t>
            </a:fld>
            <a:endParaRPr lang="en-US"/>
          </a:p>
        </p:txBody>
      </p:sp>
    </p:spTree>
    <p:extLst>
      <p:ext uri="{BB962C8B-B14F-4D97-AF65-F5344CB8AC3E}">
        <p14:creationId xmlns:p14="http://schemas.microsoft.com/office/powerpoint/2010/main" val="205680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3.2</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8</a:t>
            </a:fld>
            <a:endParaRPr lang="en-US"/>
          </a:p>
        </p:txBody>
      </p:sp>
    </p:spTree>
    <p:extLst>
      <p:ext uri="{BB962C8B-B14F-4D97-AF65-F5344CB8AC3E}">
        <p14:creationId xmlns:p14="http://schemas.microsoft.com/office/powerpoint/2010/main" val="3415126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2.48</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46</a:t>
            </a:fld>
            <a:endParaRPr lang="en-US"/>
          </a:p>
        </p:txBody>
      </p:sp>
    </p:spTree>
    <p:extLst>
      <p:ext uri="{BB962C8B-B14F-4D97-AF65-F5344CB8AC3E}">
        <p14:creationId xmlns:p14="http://schemas.microsoft.com/office/powerpoint/2010/main" val="326028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4.0</a:t>
            </a:r>
          </a:p>
        </p:txBody>
      </p:sp>
      <p:sp>
        <p:nvSpPr>
          <p:cNvPr id="4" name="Slide Number Placeholder 3"/>
          <p:cNvSpPr>
            <a:spLocks noGrp="1"/>
          </p:cNvSpPr>
          <p:nvPr>
            <p:ph type="sldNum" sz="quarter" idx="5"/>
          </p:nvPr>
        </p:nvSpPr>
        <p:spPr/>
        <p:txBody>
          <a:bodyPr/>
          <a:lstStyle/>
          <a:p>
            <a:fld id="{9177FA6B-84E8-FF49-80CD-5FC23EF565A6}" type="slidenum">
              <a:rPr lang="en-US" smtClean="0"/>
              <a:t>47</a:t>
            </a:fld>
            <a:endParaRPr lang="en-US"/>
          </a:p>
        </p:txBody>
      </p:sp>
    </p:spTree>
    <p:extLst>
      <p:ext uri="{BB962C8B-B14F-4D97-AF65-F5344CB8AC3E}">
        <p14:creationId xmlns:p14="http://schemas.microsoft.com/office/powerpoint/2010/main" val="1842208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a:t>
            </a:r>
          </a:p>
        </p:txBody>
      </p:sp>
      <p:sp>
        <p:nvSpPr>
          <p:cNvPr id="4" name="Slide Number Placeholder 3"/>
          <p:cNvSpPr>
            <a:spLocks noGrp="1"/>
          </p:cNvSpPr>
          <p:nvPr>
            <p:ph type="sldNum" sz="quarter" idx="5"/>
          </p:nvPr>
        </p:nvSpPr>
        <p:spPr/>
        <p:txBody>
          <a:bodyPr/>
          <a:lstStyle/>
          <a:p>
            <a:fld id="{9177FA6B-84E8-FF49-80CD-5FC23EF565A6}" type="slidenum">
              <a:rPr lang="en-US" smtClean="0"/>
              <a:t>48</a:t>
            </a:fld>
            <a:endParaRPr lang="en-US"/>
          </a:p>
        </p:txBody>
      </p:sp>
    </p:spTree>
    <p:extLst>
      <p:ext uri="{BB962C8B-B14F-4D97-AF65-F5344CB8AC3E}">
        <p14:creationId xmlns:p14="http://schemas.microsoft.com/office/powerpoint/2010/main" val="1168503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4.0</a:t>
            </a:r>
          </a:p>
        </p:txBody>
      </p:sp>
      <p:sp>
        <p:nvSpPr>
          <p:cNvPr id="4" name="Slide Number Placeholder 3"/>
          <p:cNvSpPr>
            <a:spLocks noGrp="1"/>
          </p:cNvSpPr>
          <p:nvPr>
            <p:ph type="sldNum" sz="quarter" idx="5"/>
          </p:nvPr>
        </p:nvSpPr>
        <p:spPr/>
        <p:txBody>
          <a:bodyPr/>
          <a:lstStyle/>
          <a:p>
            <a:fld id="{9177FA6B-84E8-FF49-80CD-5FC23EF565A6}" type="slidenum">
              <a:rPr lang="en-US" smtClean="0"/>
              <a:t>49</a:t>
            </a:fld>
            <a:endParaRPr lang="en-US"/>
          </a:p>
        </p:txBody>
      </p:sp>
    </p:spTree>
    <p:extLst>
      <p:ext uri="{BB962C8B-B14F-4D97-AF65-F5344CB8AC3E}">
        <p14:creationId xmlns:p14="http://schemas.microsoft.com/office/powerpoint/2010/main" val="422566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50</a:t>
            </a:fld>
            <a:endParaRPr lang="en-US"/>
          </a:p>
        </p:txBody>
      </p:sp>
    </p:spTree>
    <p:extLst>
      <p:ext uri="{BB962C8B-B14F-4D97-AF65-F5344CB8AC3E}">
        <p14:creationId xmlns:p14="http://schemas.microsoft.com/office/powerpoint/2010/main" val="2809512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1.03</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51</a:t>
            </a:fld>
            <a:endParaRPr lang="en-US"/>
          </a:p>
        </p:txBody>
      </p:sp>
    </p:spTree>
    <p:extLst>
      <p:ext uri="{BB962C8B-B14F-4D97-AF65-F5344CB8AC3E}">
        <p14:creationId xmlns:p14="http://schemas.microsoft.com/office/powerpoint/2010/main" val="82421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a:t>
            </a:r>
          </a:p>
        </p:txBody>
      </p:sp>
      <p:sp>
        <p:nvSpPr>
          <p:cNvPr id="4" name="Slide Number Placeholder 3"/>
          <p:cNvSpPr>
            <a:spLocks noGrp="1"/>
          </p:cNvSpPr>
          <p:nvPr>
            <p:ph type="sldNum" sz="quarter" idx="5"/>
          </p:nvPr>
        </p:nvSpPr>
        <p:spPr/>
        <p:txBody>
          <a:bodyPr/>
          <a:lstStyle/>
          <a:p>
            <a:fld id="{9177FA6B-84E8-FF49-80CD-5FC23EF565A6}" type="slidenum">
              <a:rPr lang="en-US" smtClean="0"/>
              <a:t>52</a:t>
            </a:fld>
            <a:endParaRPr lang="en-US"/>
          </a:p>
        </p:txBody>
      </p:sp>
    </p:spTree>
    <p:extLst>
      <p:ext uri="{BB962C8B-B14F-4D97-AF65-F5344CB8AC3E}">
        <p14:creationId xmlns:p14="http://schemas.microsoft.com/office/powerpoint/2010/main" val="2589872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1.29</a:t>
            </a:r>
          </a:p>
        </p:txBody>
      </p:sp>
      <p:sp>
        <p:nvSpPr>
          <p:cNvPr id="4" name="Slide Number Placeholder 3"/>
          <p:cNvSpPr>
            <a:spLocks noGrp="1"/>
          </p:cNvSpPr>
          <p:nvPr>
            <p:ph type="sldNum" sz="quarter" idx="5"/>
          </p:nvPr>
        </p:nvSpPr>
        <p:spPr/>
        <p:txBody>
          <a:bodyPr/>
          <a:lstStyle/>
          <a:p>
            <a:fld id="{9177FA6B-84E8-FF49-80CD-5FC23EF565A6}" type="slidenum">
              <a:rPr lang="en-US" smtClean="0"/>
              <a:t>53</a:t>
            </a:fld>
            <a:endParaRPr lang="en-US"/>
          </a:p>
        </p:txBody>
      </p:sp>
    </p:spTree>
    <p:extLst>
      <p:ext uri="{BB962C8B-B14F-4D97-AF65-F5344CB8AC3E}">
        <p14:creationId xmlns:p14="http://schemas.microsoft.com/office/powerpoint/2010/main" val="3413316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0.63 &amp; 0</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54</a:t>
            </a:fld>
            <a:endParaRPr lang="en-US"/>
          </a:p>
        </p:txBody>
      </p:sp>
    </p:spTree>
    <p:extLst>
      <p:ext uri="{BB962C8B-B14F-4D97-AF65-F5344CB8AC3E}">
        <p14:creationId xmlns:p14="http://schemas.microsoft.com/office/powerpoint/2010/main" val="2909985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2.19 &amp; 0</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55</a:t>
            </a:fld>
            <a:endParaRPr lang="en-US"/>
          </a:p>
        </p:txBody>
      </p:sp>
    </p:spTree>
    <p:extLst>
      <p:ext uri="{BB962C8B-B14F-4D97-AF65-F5344CB8AC3E}">
        <p14:creationId xmlns:p14="http://schemas.microsoft.com/office/powerpoint/2010/main" val="229556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9</a:t>
            </a:fld>
            <a:endParaRPr lang="en-US"/>
          </a:p>
        </p:txBody>
      </p:sp>
    </p:spTree>
    <p:extLst>
      <p:ext uri="{BB962C8B-B14F-4D97-AF65-F5344CB8AC3E}">
        <p14:creationId xmlns:p14="http://schemas.microsoft.com/office/powerpoint/2010/main" val="8907607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a:t>
            </a:r>
          </a:p>
        </p:txBody>
      </p:sp>
      <p:sp>
        <p:nvSpPr>
          <p:cNvPr id="4" name="Slide Number Placeholder 3"/>
          <p:cNvSpPr>
            <a:spLocks noGrp="1"/>
          </p:cNvSpPr>
          <p:nvPr>
            <p:ph type="sldNum" sz="quarter" idx="5"/>
          </p:nvPr>
        </p:nvSpPr>
        <p:spPr/>
        <p:txBody>
          <a:bodyPr/>
          <a:lstStyle/>
          <a:p>
            <a:fld id="{9177FA6B-84E8-FF49-80CD-5FC23EF565A6}" type="slidenum">
              <a:rPr lang="en-US" smtClean="0"/>
              <a:t>56</a:t>
            </a:fld>
            <a:endParaRPr lang="en-US"/>
          </a:p>
        </p:txBody>
      </p:sp>
    </p:spTree>
    <p:extLst>
      <p:ext uri="{BB962C8B-B14F-4D97-AF65-F5344CB8AC3E}">
        <p14:creationId xmlns:p14="http://schemas.microsoft.com/office/powerpoint/2010/main" val="42766464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a:t>
            </a:r>
          </a:p>
        </p:txBody>
      </p:sp>
      <p:sp>
        <p:nvSpPr>
          <p:cNvPr id="4" name="Slide Number Placeholder 3"/>
          <p:cNvSpPr>
            <a:spLocks noGrp="1"/>
          </p:cNvSpPr>
          <p:nvPr>
            <p:ph type="sldNum" sz="quarter" idx="5"/>
          </p:nvPr>
        </p:nvSpPr>
        <p:spPr/>
        <p:txBody>
          <a:bodyPr/>
          <a:lstStyle/>
          <a:p>
            <a:fld id="{9177FA6B-84E8-FF49-80CD-5FC23EF565A6}" type="slidenum">
              <a:rPr lang="en-US" smtClean="0"/>
              <a:t>57</a:t>
            </a:fld>
            <a:endParaRPr lang="en-US"/>
          </a:p>
        </p:txBody>
      </p:sp>
    </p:spTree>
    <p:extLst>
      <p:ext uri="{BB962C8B-B14F-4D97-AF65-F5344CB8AC3E}">
        <p14:creationId xmlns:p14="http://schemas.microsoft.com/office/powerpoint/2010/main" val="403108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a:t>
            </a:r>
          </a:p>
        </p:txBody>
      </p:sp>
      <p:sp>
        <p:nvSpPr>
          <p:cNvPr id="4" name="Slide Number Placeholder 3"/>
          <p:cNvSpPr>
            <a:spLocks noGrp="1"/>
          </p:cNvSpPr>
          <p:nvPr>
            <p:ph type="sldNum" sz="quarter" idx="5"/>
          </p:nvPr>
        </p:nvSpPr>
        <p:spPr/>
        <p:txBody>
          <a:bodyPr/>
          <a:lstStyle/>
          <a:p>
            <a:fld id="{9177FA6B-84E8-FF49-80CD-5FC23EF565A6}" type="slidenum">
              <a:rPr lang="en-US" smtClean="0"/>
              <a:t>58</a:t>
            </a:fld>
            <a:endParaRPr lang="en-US"/>
          </a:p>
        </p:txBody>
      </p:sp>
    </p:spTree>
    <p:extLst>
      <p:ext uri="{BB962C8B-B14F-4D97-AF65-F5344CB8AC3E}">
        <p14:creationId xmlns:p14="http://schemas.microsoft.com/office/powerpoint/2010/main" val="18966519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0.5 &amp; 0</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59</a:t>
            </a:fld>
            <a:endParaRPr lang="en-US"/>
          </a:p>
        </p:txBody>
      </p:sp>
    </p:spTree>
    <p:extLst>
      <p:ext uri="{BB962C8B-B14F-4D97-AF65-F5344CB8AC3E}">
        <p14:creationId xmlns:p14="http://schemas.microsoft.com/office/powerpoint/2010/main" val="1987288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 &amp; 0</a:t>
            </a:r>
          </a:p>
        </p:txBody>
      </p:sp>
      <p:sp>
        <p:nvSpPr>
          <p:cNvPr id="4" name="Slide Number Placeholder 3"/>
          <p:cNvSpPr>
            <a:spLocks noGrp="1"/>
          </p:cNvSpPr>
          <p:nvPr>
            <p:ph type="sldNum" sz="quarter" idx="5"/>
          </p:nvPr>
        </p:nvSpPr>
        <p:spPr/>
        <p:txBody>
          <a:bodyPr/>
          <a:lstStyle/>
          <a:p>
            <a:fld id="{9177FA6B-84E8-FF49-80CD-5FC23EF565A6}" type="slidenum">
              <a:rPr lang="en-US" smtClean="0"/>
              <a:t>60</a:t>
            </a:fld>
            <a:endParaRPr lang="en-US"/>
          </a:p>
        </p:txBody>
      </p:sp>
    </p:spTree>
    <p:extLst>
      <p:ext uri="{BB962C8B-B14F-4D97-AF65-F5344CB8AC3E}">
        <p14:creationId xmlns:p14="http://schemas.microsoft.com/office/powerpoint/2010/main" val="3820373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0.52 &amp; 0</a:t>
            </a:r>
          </a:p>
        </p:txBody>
      </p:sp>
      <p:sp>
        <p:nvSpPr>
          <p:cNvPr id="4" name="Slide Number Placeholder 3"/>
          <p:cNvSpPr>
            <a:spLocks noGrp="1"/>
          </p:cNvSpPr>
          <p:nvPr>
            <p:ph type="sldNum" sz="quarter" idx="5"/>
          </p:nvPr>
        </p:nvSpPr>
        <p:spPr/>
        <p:txBody>
          <a:bodyPr/>
          <a:lstStyle/>
          <a:p>
            <a:fld id="{9177FA6B-84E8-FF49-80CD-5FC23EF565A6}" type="slidenum">
              <a:rPr lang="en-US" smtClean="0"/>
              <a:t>62</a:t>
            </a:fld>
            <a:endParaRPr lang="en-US"/>
          </a:p>
        </p:txBody>
      </p:sp>
    </p:spTree>
    <p:extLst>
      <p:ext uri="{BB962C8B-B14F-4D97-AF65-F5344CB8AC3E}">
        <p14:creationId xmlns:p14="http://schemas.microsoft.com/office/powerpoint/2010/main" val="1932734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a:t>
            </a:r>
          </a:p>
        </p:txBody>
      </p:sp>
      <p:sp>
        <p:nvSpPr>
          <p:cNvPr id="4" name="Slide Number Placeholder 3"/>
          <p:cNvSpPr>
            <a:spLocks noGrp="1"/>
          </p:cNvSpPr>
          <p:nvPr>
            <p:ph type="sldNum" sz="quarter" idx="5"/>
          </p:nvPr>
        </p:nvSpPr>
        <p:spPr/>
        <p:txBody>
          <a:bodyPr/>
          <a:lstStyle/>
          <a:p>
            <a:fld id="{9177FA6B-84E8-FF49-80CD-5FC23EF565A6}" type="slidenum">
              <a:rPr lang="en-US" smtClean="0"/>
              <a:t>63</a:t>
            </a:fld>
            <a:endParaRPr lang="en-US"/>
          </a:p>
        </p:txBody>
      </p:sp>
    </p:spTree>
    <p:extLst>
      <p:ext uri="{BB962C8B-B14F-4D97-AF65-F5344CB8AC3E}">
        <p14:creationId xmlns:p14="http://schemas.microsoft.com/office/powerpoint/2010/main" val="39265491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2.47</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64</a:t>
            </a:fld>
            <a:endParaRPr lang="en-US"/>
          </a:p>
        </p:txBody>
      </p:sp>
    </p:spTree>
    <p:extLst>
      <p:ext uri="{BB962C8B-B14F-4D97-AF65-F5344CB8AC3E}">
        <p14:creationId xmlns:p14="http://schemas.microsoft.com/office/powerpoint/2010/main" val="6411074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2.86</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65</a:t>
            </a:fld>
            <a:endParaRPr lang="en-US"/>
          </a:p>
        </p:txBody>
      </p:sp>
    </p:spTree>
    <p:extLst>
      <p:ext uri="{BB962C8B-B14F-4D97-AF65-F5344CB8AC3E}">
        <p14:creationId xmlns:p14="http://schemas.microsoft.com/office/powerpoint/2010/main" val="5434200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1.29</a:t>
            </a:r>
          </a:p>
        </p:txBody>
      </p:sp>
      <p:sp>
        <p:nvSpPr>
          <p:cNvPr id="4" name="Slide Number Placeholder 3"/>
          <p:cNvSpPr>
            <a:spLocks noGrp="1"/>
          </p:cNvSpPr>
          <p:nvPr>
            <p:ph type="sldNum" sz="quarter" idx="5"/>
          </p:nvPr>
        </p:nvSpPr>
        <p:spPr/>
        <p:txBody>
          <a:bodyPr/>
          <a:lstStyle/>
          <a:p>
            <a:fld id="{9177FA6B-84E8-FF49-80CD-5FC23EF565A6}" type="slidenum">
              <a:rPr lang="en-US" smtClean="0"/>
              <a:t>66</a:t>
            </a:fld>
            <a:endParaRPr lang="en-US"/>
          </a:p>
        </p:txBody>
      </p:sp>
    </p:spTree>
    <p:extLst>
      <p:ext uri="{BB962C8B-B14F-4D97-AF65-F5344CB8AC3E}">
        <p14:creationId xmlns:p14="http://schemas.microsoft.com/office/powerpoint/2010/main" val="241428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a:t>
            </a:r>
          </a:p>
        </p:txBody>
      </p:sp>
      <p:sp>
        <p:nvSpPr>
          <p:cNvPr id="4" name="Slide Number Placeholder 3"/>
          <p:cNvSpPr>
            <a:spLocks noGrp="1"/>
          </p:cNvSpPr>
          <p:nvPr>
            <p:ph type="sldNum" sz="quarter" idx="5"/>
          </p:nvPr>
        </p:nvSpPr>
        <p:spPr/>
        <p:txBody>
          <a:bodyPr/>
          <a:lstStyle/>
          <a:p>
            <a:fld id="{9177FA6B-84E8-FF49-80CD-5FC23EF565A6}" type="slidenum">
              <a:rPr lang="en-US" smtClean="0"/>
              <a:t>10</a:t>
            </a:fld>
            <a:endParaRPr lang="en-US"/>
          </a:p>
        </p:txBody>
      </p:sp>
    </p:spTree>
    <p:extLst>
      <p:ext uri="{BB962C8B-B14F-4D97-AF65-F5344CB8AC3E}">
        <p14:creationId xmlns:p14="http://schemas.microsoft.com/office/powerpoint/2010/main" val="28329985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4.79</a:t>
            </a:r>
          </a:p>
        </p:txBody>
      </p:sp>
      <p:sp>
        <p:nvSpPr>
          <p:cNvPr id="4" name="Slide Number Placeholder 3"/>
          <p:cNvSpPr>
            <a:spLocks noGrp="1"/>
          </p:cNvSpPr>
          <p:nvPr>
            <p:ph type="sldNum" sz="quarter" idx="5"/>
          </p:nvPr>
        </p:nvSpPr>
        <p:spPr/>
        <p:txBody>
          <a:bodyPr/>
          <a:lstStyle/>
          <a:p>
            <a:fld id="{9177FA6B-84E8-FF49-80CD-5FC23EF565A6}" type="slidenum">
              <a:rPr lang="en-US" smtClean="0"/>
              <a:t>67</a:t>
            </a:fld>
            <a:endParaRPr lang="en-US"/>
          </a:p>
        </p:txBody>
      </p:sp>
    </p:spTree>
    <p:extLst>
      <p:ext uri="{BB962C8B-B14F-4D97-AF65-F5344CB8AC3E}">
        <p14:creationId xmlns:p14="http://schemas.microsoft.com/office/powerpoint/2010/main" val="9206111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68</a:t>
            </a:fld>
            <a:endParaRPr lang="en-US"/>
          </a:p>
        </p:txBody>
      </p:sp>
    </p:spTree>
    <p:extLst>
      <p:ext uri="{BB962C8B-B14F-4D97-AF65-F5344CB8AC3E}">
        <p14:creationId xmlns:p14="http://schemas.microsoft.com/office/powerpoint/2010/main" val="6714202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a:t>
            </a:r>
          </a:p>
        </p:txBody>
      </p:sp>
      <p:sp>
        <p:nvSpPr>
          <p:cNvPr id="4" name="Slide Number Placeholder 3"/>
          <p:cNvSpPr>
            <a:spLocks noGrp="1"/>
          </p:cNvSpPr>
          <p:nvPr>
            <p:ph type="sldNum" sz="quarter" idx="5"/>
          </p:nvPr>
        </p:nvSpPr>
        <p:spPr/>
        <p:txBody>
          <a:bodyPr/>
          <a:lstStyle/>
          <a:p>
            <a:fld id="{9177FA6B-84E8-FF49-80CD-5FC23EF565A6}" type="slidenum">
              <a:rPr lang="en-US" smtClean="0"/>
              <a:t>69</a:t>
            </a:fld>
            <a:endParaRPr lang="en-US"/>
          </a:p>
        </p:txBody>
      </p:sp>
    </p:spTree>
    <p:extLst>
      <p:ext uri="{BB962C8B-B14F-4D97-AF65-F5344CB8AC3E}">
        <p14:creationId xmlns:p14="http://schemas.microsoft.com/office/powerpoint/2010/main" val="8928182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0</a:t>
            </a:r>
          </a:p>
        </p:txBody>
      </p:sp>
      <p:sp>
        <p:nvSpPr>
          <p:cNvPr id="4" name="Slide Number Placeholder 3"/>
          <p:cNvSpPr>
            <a:spLocks noGrp="1"/>
          </p:cNvSpPr>
          <p:nvPr>
            <p:ph type="sldNum" sz="quarter" idx="5"/>
          </p:nvPr>
        </p:nvSpPr>
        <p:spPr/>
        <p:txBody>
          <a:bodyPr/>
          <a:lstStyle/>
          <a:p>
            <a:fld id="{9177FA6B-84E8-FF49-80CD-5FC23EF565A6}" type="slidenum">
              <a:rPr lang="en-US" smtClean="0"/>
              <a:t>70</a:t>
            </a:fld>
            <a:endParaRPr lang="en-US"/>
          </a:p>
        </p:txBody>
      </p:sp>
    </p:spTree>
    <p:extLst>
      <p:ext uri="{BB962C8B-B14F-4D97-AF65-F5344CB8AC3E}">
        <p14:creationId xmlns:p14="http://schemas.microsoft.com/office/powerpoint/2010/main" val="35340197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0.11 &amp; 0</a:t>
            </a:r>
          </a:p>
        </p:txBody>
      </p:sp>
      <p:sp>
        <p:nvSpPr>
          <p:cNvPr id="4" name="Slide Number Placeholder 3"/>
          <p:cNvSpPr>
            <a:spLocks noGrp="1"/>
          </p:cNvSpPr>
          <p:nvPr>
            <p:ph type="sldNum" sz="quarter" idx="5"/>
          </p:nvPr>
        </p:nvSpPr>
        <p:spPr/>
        <p:txBody>
          <a:bodyPr/>
          <a:lstStyle/>
          <a:p>
            <a:fld id="{9177FA6B-84E8-FF49-80CD-5FC23EF565A6}" type="slidenum">
              <a:rPr lang="en-US" smtClean="0"/>
              <a:t>71</a:t>
            </a:fld>
            <a:endParaRPr lang="en-US"/>
          </a:p>
        </p:txBody>
      </p:sp>
    </p:spTree>
    <p:extLst>
      <p:ext uri="{BB962C8B-B14F-4D97-AF65-F5344CB8AC3E}">
        <p14:creationId xmlns:p14="http://schemas.microsoft.com/office/powerpoint/2010/main" val="29998414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0.5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72</a:t>
            </a:fld>
            <a:endParaRPr lang="en-US"/>
          </a:p>
        </p:txBody>
      </p:sp>
    </p:spTree>
    <p:extLst>
      <p:ext uri="{BB962C8B-B14F-4D97-AF65-F5344CB8AC3E}">
        <p14:creationId xmlns:p14="http://schemas.microsoft.com/office/powerpoint/2010/main" val="9372362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3.76 &amp; 0</a:t>
            </a:r>
          </a:p>
        </p:txBody>
      </p:sp>
      <p:sp>
        <p:nvSpPr>
          <p:cNvPr id="4" name="Slide Number Placeholder 3"/>
          <p:cNvSpPr>
            <a:spLocks noGrp="1"/>
          </p:cNvSpPr>
          <p:nvPr>
            <p:ph type="sldNum" sz="quarter" idx="5"/>
          </p:nvPr>
        </p:nvSpPr>
        <p:spPr/>
        <p:txBody>
          <a:bodyPr/>
          <a:lstStyle/>
          <a:p>
            <a:fld id="{9177FA6B-84E8-FF49-80CD-5FC23EF565A6}" type="slidenum">
              <a:rPr lang="en-US" smtClean="0"/>
              <a:t>74</a:t>
            </a:fld>
            <a:endParaRPr lang="en-US"/>
          </a:p>
        </p:txBody>
      </p:sp>
    </p:spTree>
    <p:extLst>
      <p:ext uri="{BB962C8B-B14F-4D97-AF65-F5344CB8AC3E}">
        <p14:creationId xmlns:p14="http://schemas.microsoft.com/office/powerpoint/2010/main" val="32033937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5.23 &amp; 0</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75</a:t>
            </a:fld>
            <a:endParaRPr lang="en-US"/>
          </a:p>
        </p:txBody>
      </p:sp>
    </p:spTree>
    <p:extLst>
      <p:ext uri="{BB962C8B-B14F-4D97-AF65-F5344CB8AC3E}">
        <p14:creationId xmlns:p14="http://schemas.microsoft.com/office/powerpoint/2010/main" val="5298435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2.28 &amp; 0</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76</a:t>
            </a:fld>
            <a:endParaRPr lang="en-US"/>
          </a:p>
        </p:txBody>
      </p:sp>
    </p:spTree>
    <p:extLst>
      <p:ext uri="{BB962C8B-B14F-4D97-AF65-F5344CB8AC3E}">
        <p14:creationId xmlns:p14="http://schemas.microsoft.com/office/powerpoint/2010/main" val="28098363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1.03 &amp; 0</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77</a:t>
            </a:fld>
            <a:endParaRPr lang="en-US"/>
          </a:p>
        </p:txBody>
      </p:sp>
    </p:spTree>
    <p:extLst>
      <p:ext uri="{BB962C8B-B14F-4D97-AF65-F5344CB8AC3E}">
        <p14:creationId xmlns:p14="http://schemas.microsoft.com/office/powerpoint/2010/main" val="55235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11</a:t>
            </a:fld>
            <a:endParaRPr lang="en-US"/>
          </a:p>
        </p:txBody>
      </p:sp>
    </p:spTree>
    <p:extLst>
      <p:ext uri="{BB962C8B-B14F-4D97-AF65-F5344CB8AC3E}">
        <p14:creationId xmlns:p14="http://schemas.microsoft.com/office/powerpoint/2010/main" val="36600412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2.86 &amp; 0</a:t>
            </a:r>
            <a:endParaRPr lang="en-US">
              <a:ea typeface="Calibri"/>
              <a:cs typeface="+mn-lt"/>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78</a:t>
            </a:fld>
            <a:endParaRPr lang="en-US"/>
          </a:p>
        </p:txBody>
      </p:sp>
    </p:spTree>
    <p:extLst>
      <p:ext uri="{BB962C8B-B14F-4D97-AF65-F5344CB8AC3E}">
        <p14:creationId xmlns:p14="http://schemas.microsoft.com/office/powerpoint/2010/main" val="39456207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4.82 &amp; 0</a:t>
            </a:r>
          </a:p>
        </p:txBody>
      </p:sp>
      <p:sp>
        <p:nvSpPr>
          <p:cNvPr id="4" name="Slide Number Placeholder 3"/>
          <p:cNvSpPr>
            <a:spLocks noGrp="1"/>
          </p:cNvSpPr>
          <p:nvPr>
            <p:ph type="sldNum" sz="quarter" idx="5"/>
          </p:nvPr>
        </p:nvSpPr>
        <p:spPr/>
        <p:txBody>
          <a:bodyPr/>
          <a:lstStyle/>
          <a:p>
            <a:fld id="{9177FA6B-84E8-FF49-80CD-5FC23EF565A6}" type="slidenum">
              <a:rPr lang="en-US" smtClean="0"/>
              <a:t>79</a:t>
            </a:fld>
            <a:endParaRPr lang="en-US"/>
          </a:p>
        </p:txBody>
      </p:sp>
    </p:spTree>
    <p:extLst>
      <p:ext uri="{BB962C8B-B14F-4D97-AF65-F5344CB8AC3E}">
        <p14:creationId xmlns:p14="http://schemas.microsoft.com/office/powerpoint/2010/main" val="14827286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3.1 &amp; 0</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80</a:t>
            </a:fld>
            <a:endParaRPr lang="en-US"/>
          </a:p>
        </p:txBody>
      </p:sp>
    </p:spTree>
    <p:extLst>
      <p:ext uri="{BB962C8B-B14F-4D97-AF65-F5344CB8AC3E}">
        <p14:creationId xmlns:p14="http://schemas.microsoft.com/office/powerpoint/2010/main" val="40627543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3.84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81</a:t>
            </a:fld>
            <a:endParaRPr lang="en-US"/>
          </a:p>
        </p:txBody>
      </p:sp>
    </p:spTree>
    <p:extLst>
      <p:ext uri="{BB962C8B-B14F-4D97-AF65-F5344CB8AC3E}">
        <p14:creationId xmlns:p14="http://schemas.microsoft.com/office/powerpoint/2010/main" val="25356110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1.03 &amp; 0</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82</a:t>
            </a:fld>
            <a:endParaRPr lang="en-US"/>
          </a:p>
        </p:txBody>
      </p:sp>
    </p:spTree>
    <p:extLst>
      <p:ext uri="{BB962C8B-B14F-4D97-AF65-F5344CB8AC3E}">
        <p14:creationId xmlns:p14="http://schemas.microsoft.com/office/powerpoint/2010/main" val="33752896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83</a:t>
            </a:fld>
            <a:endParaRPr lang="en-US"/>
          </a:p>
        </p:txBody>
      </p:sp>
    </p:spTree>
    <p:extLst>
      <p:ext uri="{BB962C8B-B14F-4D97-AF65-F5344CB8AC3E}">
        <p14:creationId xmlns:p14="http://schemas.microsoft.com/office/powerpoint/2010/main" val="24517092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84</a:t>
            </a:fld>
            <a:endParaRPr lang="en-US"/>
          </a:p>
        </p:txBody>
      </p:sp>
    </p:spTree>
    <p:extLst>
      <p:ext uri="{BB962C8B-B14F-4D97-AF65-F5344CB8AC3E}">
        <p14:creationId xmlns:p14="http://schemas.microsoft.com/office/powerpoint/2010/main" val="11764994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85</a:t>
            </a:fld>
            <a:endParaRPr lang="en-US"/>
          </a:p>
        </p:txBody>
      </p:sp>
    </p:spTree>
    <p:extLst>
      <p:ext uri="{BB962C8B-B14F-4D97-AF65-F5344CB8AC3E}">
        <p14:creationId xmlns:p14="http://schemas.microsoft.com/office/powerpoint/2010/main" val="18668704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86</a:t>
            </a:fld>
            <a:endParaRPr lang="en-US"/>
          </a:p>
        </p:txBody>
      </p:sp>
    </p:spTree>
    <p:extLst>
      <p:ext uri="{BB962C8B-B14F-4D97-AF65-F5344CB8AC3E}">
        <p14:creationId xmlns:p14="http://schemas.microsoft.com/office/powerpoint/2010/main" val="3345502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3.1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87</a:t>
            </a:fld>
            <a:endParaRPr lang="en-US"/>
          </a:p>
        </p:txBody>
      </p:sp>
    </p:spTree>
    <p:extLst>
      <p:ext uri="{BB962C8B-B14F-4D97-AF65-F5344CB8AC3E}">
        <p14:creationId xmlns:p14="http://schemas.microsoft.com/office/powerpoint/2010/main" val="4064281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4.4</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12</a:t>
            </a:fld>
            <a:endParaRPr lang="en-US"/>
          </a:p>
        </p:txBody>
      </p:sp>
    </p:spTree>
    <p:extLst>
      <p:ext uri="{BB962C8B-B14F-4D97-AF65-F5344CB8AC3E}">
        <p14:creationId xmlns:p14="http://schemas.microsoft.com/office/powerpoint/2010/main" val="37290192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4.96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88</a:t>
            </a:fld>
            <a:endParaRPr lang="en-US"/>
          </a:p>
        </p:txBody>
      </p:sp>
    </p:spTree>
    <p:extLst>
      <p:ext uri="{BB962C8B-B14F-4D97-AF65-F5344CB8AC3E}">
        <p14:creationId xmlns:p14="http://schemas.microsoft.com/office/powerpoint/2010/main" val="24306799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89</a:t>
            </a:fld>
            <a:endParaRPr lang="en-US"/>
          </a:p>
        </p:txBody>
      </p:sp>
    </p:spTree>
    <p:extLst>
      <p:ext uri="{BB962C8B-B14F-4D97-AF65-F5344CB8AC3E}">
        <p14:creationId xmlns:p14="http://schemas.microsoft.com/office/powerpoint/2010/main" val="23881313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90</a:t>
            </a:fld>
            <a:endParaRPr lang="en-US"/>
          </a:p>
        </p:txBody>
      </p:sp>
    </p:spTree>
    <p:extLst>
      <p:ext uri="{BB962C8B-B14F-4D97-AF65-F5344CB8AC3E}">
        <p14:creationId xmlns:p14="http://schemas.microsoft.com/office/powerpoint/2010/main" val="12345658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91</a:t>
            </a:fld>
            <a:endParaRPr lang="en-US"/>
          </a:p>
        </p:txBody>
      </p:sp>
    </p:spTree>
    <p:extLst>
      <p:ext uri="{BB962C8B-B14F-4D97-AF65-F5344CB8AC3E}">
        <p14:creationId xmlns:p14="http://schemas.microsoft.com/office/powerpoint/2010/main" val="1230042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5.81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92</a:t>
            </a:fld>
            <a:endParaRPr lang="en-US"/>
          </a:p>
        </p:txBody>
      </p:sp>
    </p:spTree>
    <p:extLst>
      <p:ext uri="{BB962C8B-B14F-4D97-AF65-F5344CB8AC3E}">
        <p14:creationId xmlns:p14="http://schemas.microsoft.com/office/powerpoint/2010/main" val="34356238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93</a:t>
            </a:fld>
            <a:endParaRPr lang="en-US"/>
          </a:p>
        </p:txBody>
      </p:sp>
    </p:spTree>
    <p:extLst>
      <p:ext uri="{BB962C8B-B14F-4D97-AF65-F5344CB8AC3E}">
        <p14:creationId xmlns:p14="http://schemas.microsoft.com/office/powerpoint/2010/main" val="19266705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94</a:t>
            </a:fld>
            <a:endParaRPr lang="en-US"/>
          </a:p>
        </p:txBody>
      </p:sp>
    </p:spTree>
    <p:extLst>
      <p:ext uri="{BB962C8B-B14F-4D97-AF65-F5344CB8AC3E}">
        <p14:creationId xmlns:p14="http://schemas.microsoft.com/office/powerpoint/2010/main" val="22362621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95</a:t>
            </a:fld>
            <a:endParaRPr lang="en-US"/>
          </a:p>
        </p:txBody>
      </p:sp>
    </p:spTree>
    <p:extLst>
      <p:ext uri="{BB962C8B-B14F-4D97-AF65-F5344CB8AC3E}">
        <p14:creationId xmlns:p14="http://schemas.microsoft.com/office/powerpoint/2010/main" val="29079119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4.96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96</a:t>
            </a:fld>
            <a:endParaRPr lang="en-US"/>
          </a:p>
        </p:txBody>
      </p:sp>
    </p:spTree>
    <p:extLst>
      <p:ext uri="{BB962C8B-B14F-4D97-AF65-F5344CB8AC3E}">
        <p14:creationId xmlns:p14="http://schemas.microsoft.com/office/powerpoint/2010/main" val="6325750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6.01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97</a:t>
            </a:fld>
            <a:endParaRPr lang="en-US"/>
          </a:p>
        </p:txBody>
      </p:sp>
    </p:spTree>
    <p:extLst>
      <p:ext uri="{BB962C8B-B14F-4D97-AF65-F5344CB8AC3E}">
        <p14:creationId xmlns:p14="http://schemas.microsoft.com/office/powerpoint/2010/main" val="309748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4.8</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13</a:t>
            </a:fld>
            <a:endParaRPr lang="en-US"/>
          </a:p>
        </p:txBody>
      </p:sp>
    </p:spTree>
    <p:extLst>
      <p:ext uri="{BB962C8B-B14F-4D97-AF65-F5344CB8AC3E}">
        <p14:creationId xmlns:p14="http://schemas.microsoft.com/office/powerpoint/2010/main" val="20220200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3.76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98</a:t>
            </a:fld>
            <a:endParaRPr lang="en-US"/>
          </a:p>
        </p:txBody>
      </p:sp>
    </p:spTree>
    <p:extLst>
      <p:ext uri="{BB962C8B-B14F-4D97-AF65-F5344CB8AC3E}">
        <p14:creationId xmlns:p14="http://schemas.microsoft.com/office/powerpoint/2010/main" val="24275862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99</a:t>
            </a:fld>
            <a:endParaRPr lang="en-US"/>
          </a:p>
        </p:txBody>
      </p:sp>
    </p:spTree>
    <p:extLst>
      <p:ext uri="{BB962C8B-B14F-4D97-AF65-F5344CB8AC3E}">
        <p14:creationId xmlns:p14="http://schemas.microsoft.com/office/powerpoint/2010/main" val="5151029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2.86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100</a:t>
            </a:fld>
            <a:endParaRPr lang="en-US"/>
          </a:p>
        </p:txBody>
      </p:sp>
    </p:spTree>
    <p:extLst>
      <p:ext uri="{BB962C8B-B14F-4D97-AF65-F5344CB8AC3E}">
        <p14:creationId xmlns:p14="http://schemas.microsoft.com/office/powerpoint/2010/main" val="22373417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101</a:t>
            </a:fld>
            <a:endParaRPr lang="en-US"/>
          </a:p>
        </p:txBody>
      </p:sp>
    </p:spTree>
    <p:extLst>
      <p:ext uri="{BB962C8B-B14F-4D97-AF65-F5344CB8AC3E}">
        <p14:creationId xmlns:p14="http://schemas.microsoft.com/office/powerpoint/2010/main" val="24345845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102</a:t>
            </a:fld>
            <a:endParaRPr lang="en-US"/>
          </a:p>
        </p:txBody>
      </p:sp>
    </p:spTree>
    <p:extLst>
      <p:ext uri="{BB962C8B-B14F-4D97-AF65-F5344CB8AC3E}">
        <p14:creationId xmlns:p14="http://schemas.microsoft.com/office/powerpoint/2010/main" val="13876804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103</a:t>
            </a:fld>
            <a:endParaRPr lang="en-US"/>
          </a:p>
        </p:txBody>
      </p:sp>
    </p:spTree>
    <p:extLst>
      <p:ext uri="{BB962C8B-B14F-4D97-AF65-F5344CB8AC3E}">
        <p14:creationId xmlns:p14="http://schemas.microsoft.com/office/powerpoint/2010/main" val="22115007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104</a:t>
            </a:fld>
            <a:endParaRPr lang="en-US"/>
          </a:p>
        </p:txBody>
      </p:sp>
    </p:spTree>
    <p:extLst>
      <p:ext uri="{BB962C8B-B14F-4D97-AF65-F5344CB8AC3E}">
        <p14:creationId xmlns:p14="http://schemas.microsoft.com/office/powerpoint/2010/main" val="11332869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105</a:t>
            </a:fld>
            <a:endParaRPr lang="en-US"/>
          </a:p>
        </p:txBody>
      </p:sp>
    </p:spTree>
    <p:extLst>
      <p:ext uri="{BB962C8B-B14F-4D97-AF65-F5344CB8AC3E}">
        <p14:creationId xmlns:p14="http://schemas.microsoft.com/office/powerpoint/2010/main" val="26946324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106</a:t>
            </a:fld>
            <a:endParaRPr lang="en-US"/>
          </a:p>
        </p:txBody>
      </p:sp>
    </p:spTree>
    <p:extLst>
      <p:ext uri="{BB962C8B-B14F-4D97-AF65-F5344CB8AC3E}">
        <p14:creationId xmlns:p14="http://schemas.microsoft.com/office/powerpoint/2010/main" val="30430980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107</a:t>
            </a:fld>
            <a:endParaRPr lang="en-US"/>
          </a:p>
        </p:txBody>
      </p:sp>
    </p:spTree>
    <p:extLst>
      <p:ext uri="{BB962C8B-B14F-4D97-AF65-F5344CB8AC3E}">
        <p14:creationId xmlns:p14="http://schemas.microsoft.com/office/powerpoint/2010/main" val="381023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10/3/23</a:t>
            </a:fld>
            <a:endParaRPr lang="en-US"/>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308344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41BC61-5547-4A60-8DA1-6699760D9972}" type="datetime1">
              <a:rPr lang="en-US" smtClean="0"/>
              <a:t>10/3/23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a:p>
        </p:txBody>
      </p:sp>
    </p:spTree>
    <p:extLst>
      <p:ext uri="{BB962C8B-B14F-4D97-AF65-F5344CB8AC3E}">
        <p14:creationId xmlns:p14="http://schemas.microsoft.com/office/powerpoint/2010/main" val="31434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10/3/23</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0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A4ED5C-5A53-433E-8A55-46F54CE81DA5}" type="datetime1">
              <a:rPr lang="en-US" smtClean="0"/>
              <a:t>10/3/23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a:p>
        </p:txBody>
      </p:sp>
    </p:spTree>
    <p:extLst>
      <p:ext uri="{BB962C8B-B14F-4D97-AF65-F5344CB8AC3E}">
        <p14:creationId xmlns:p14="http://schemas.microsoft.com/office/powerpoint/2010/main" val="218561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10/3/23</a:t>
            </a:fld>
            <a:endParaRPr lang="en-US"/>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47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AB71B9-2624-4F21-93EE-35A78B1A0DAD}" type="datetime1">
              <a:rPr lang="en-US" smtClean="0"/>
              <a:t>10/3/23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47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37C2A-BE2E-4840-A907-3254E2916C96}" type="datetime1">
              <a:rPr lang="en-US" smtClean="0"/>
              <a:t>10/3/23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5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5CD215-1C45-48A0-8534-39FFE8A7C95A}" type="datetime1">
              <a:rPr lang="en-US" smtClean="0"/>
              <a:t>10/3/23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a:p>
        </p:txBody>
      </p:sp>
    </p:spTree>
    <p:extLst>
      <p:ext uri="{BB962C8B-B14F-4D97-AF65-F5344CB8AC3E}">
        <p14:creationId xmlns:p14="http://schemas.microsoft.com/office/powerpoint/2010/main" val="284163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10/3/23</a:t>
            </a:fld>
            <a:endParaRPr lang="en-US"/>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138685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10/3/23</a:t>
            </a:fld>
            <a:endParaRPr lang="en-US"/>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3029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10/3/23</a:t>
            </a:fld>
            <a:endParaRPr lang="en-US"/>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Tree>
    <p:extLst>
      <p:ext uri="{BB962C8B-B14F-4D97-AF65-F5344CB8AC3E}">
        <p14:creationId xmlns:p14="http://schemas.microsoft.com/office/powerpoint/2010/main" val="132083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10/3/23</a:t>
            </a:fld>
            <a:endParaRPr lang="en-US"/>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68694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6.xml"/><Relationship Id="rId3" Type="http://schemas.openxmlformats.org/officeDocument/2006/relationships/slide" Target="slide30.xml"/><Relationship Id="rId7" Type="http://schemas.openxmlformats.org/officeDocument/2006/relationships/slide" Target="slide116.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73.xml"/><Relationship Id="rId5" Type="http://schemas.openxmlformats.org/officeDocument/2006/relationships/slide" Target="slide61.xml"/><Relationship Id="rId4" Type="http://schemas.openxmlformats.org/officeDocument/2006/relationships/slide" Target="slide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ulticolored smoke gradient">
            <a:extLst>
              <a:ext uri="{FF2B5EF4-FFF2-40B4-BE49-F238E27FC236}">
                <a16:creationId xmlns:a16="http://schemas.microsoft.com/office/drawing/2014/main" id="{7576CB04-AAD8-B859-A315-3E1F721B078A}"/>
              </a:ext>
            </a:extLst>
          </p:cNvPr>
          <p:cNvPicPr>
            <a:picLocks noChangeAspect="1"/>
          </p:cNvPicPr>
          <p:nvPr/>
        </p:nvPicPr>
        <p:blipFill rotWithShape="1">
          <a:blip r:embed="rId3"/>
          <a:srcRect t="7966" b="7764"/>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1"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77BD598-6C1B-641B-F6D4-C751B5A07E05}"/>
              </a:ext>
            </a:extLst>
          </p:cNvPr>
          <p:cNvSpPr>
            <a:spLocks noGrp="1"/>
          </p:cNvSpPr>
          <p:nvPr>
            <p:ph type="ctrTitle"/>
          </p:nvPr>
        </p:nvSpPr>
        <p:spPr>
          <a:xfrm>
            <a:off x="4884951" y="971579"/>
            <a:ext cx="7653020" cy="3366494"/>
          </a:xfrm>
        </p:spPr>
        <p:txBody>
          <a:bodyPr vert="horz" lIns="109728" tIns="109728" rIns="109728" bIns="91440" rtlCol="0" anchor="b">
            <a:noAutofit/>
          </a:bodyPr>
          <a:lstStyle/>
          <a:p>
            <a:pPr algn="ctr"/>
            <a:r>
              <a:rPr lang="en-US" sz="7200" b="1" dirty="0">
                <a:solidFill>
                  <a:schemeClr val="bg1"/>
                </a:solidFill>
                <a:latin typeface="Franklin Gothic"/>
              </a:rPr>
              <a:t>Early Transition</a:t>
            </a:r>
            <a:br>
              <a:rPr lang="en-US" sz="7200" b="1" dirty="0">
                <a:latin typeface="Franklin Gothic"/>
              </a:rPr>
            </a:br>
            <a:r>
              <a:rPr lang="en-US" sz="7200" b="1" dirty="0">
                <a:solidFill>
                  <a:schemeClr val="bg1"/>
                </a:solidFill>
                <a:latin typeface="Franklin Gothic"/>
              </a:rPr>
              <a:t>Bell ringers </a:t>
            </a:r>
            <a:endParaRPr lang="en-US" sz="7200" b="1" dirty="0">
              <a:solidFill>
                <a:schemeClr val="bg1"/>
              </a:solidFill>
              <a:latin typeface="Franklin Gothic"/>
              <a:ea typeface="Meiryo"/>
            </a:endParaRPr>
          </a:p>
        </p:txBody>
      </p:sp>
      <p:sp>
        <p:nvSpPr>
          <p:cNvPr id="9" name="Subtitle 2">
            <a:extLst>
              <a:ext uri="{FF2B5EF4-FFF2-40B4-BE49-F238E27FC236}">
                <a16:creationId xmlns:a16="http://schemas.microsoft.com/office/drawing/2014/main" id="{451D6F99-1E23-E4B3-92BA-A9C9FF62F865}"/>
              </a:ext>
            </a:extLst>
          </p:cNvPr>
          <p:cNvSpPr>
            <a:spLocks noGrp="1"/>
          </p:cNvSpPr>
          <p:nvPr>
            <p:ph type="subTitle" idx="1"/>
          </p:nvPr>
        </p:nvSpPr>
        <p:spPr>
          <a:xfrm>
            <a:off x="5940878" y="4465347"/>
            <a:ext cx="5876679" cy="1345689"/>
          </a:xfrm>
        </p:spPr>
        <p:txBody>
          <a:bodyPr anchor="t">
            <a:noAutofit/>
          </a:bodyPr>
          <a:lstStyle/>
          <a:p>
            <a:pPr algn="ctr"/>
            <a:r>
              <a:rPr lang="en-US" sz="3200">
                <a:solidFill>
                  <a:schemeClr val="bg1"/>
                </a:solidFill>
              </a:rPr>
              <a:t>By Peighton Pratt M.Ed., Christy Jolliff M.Ed., &amp; Melissa Wicker Ph.D.</a:t>
            </a:r>
          </a:p>
        </p:txBody>
      </p:sp>
      <p:pic>
        <p:nvPicPr>
          <p:cNvPr id="3" name="Picture 2">
            <a:extLst>
              <a:ext uri="{FF2B5EF4-FFF2-40B4-BE49-F238E27FC236}">
                <a16:creationId xmlns:a16="http://schemas.microsoft.com/office/drawing/2014/main" id="{AC995C19-B708-B063-82C3-1F581391B209}"/>
              </a:ext>
            </a:extLst>
          </p:cNvPr>
          <p:cNvPicPr>
            <a:picLocks noChangeAspect="1"/>
          </p:cNvPicPr>
          <p:nvPr/>
        </p:nvPicPr>
        <p:blipFill>
          <a:blip r:embed="rId4"/>
          <a:stretch>
            <a:fillRect/>
          </a:stretch>
        </p:blipFill>
        <p:spPr>
          <a:xfrm>
            <a:off x="0" y="6315218"/>
            <a:ext cx="4884951" cy="542772"/>
          </a:xfrm>
          <a:prstGeom prst="rect">
            <a:avLst/>
          </a:prstGeom>
        </p:spPr>
      </p:pic>
    </p:spTree>
    <p:extLst>
      <p:ext uri="{BB962C8B-B14F-4D97-AF65-F5344CB8AC3E}">
        <p14:creationId xmlns:p14="http://schemas.microsoft.com/office/powerpoint/2010/main" val="273219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400"/>
                                        <p:tgtEl>
                                          <p:spTgt spid="9">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All About Me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ea typeface="Meiryo"/>
              </a:rPr>
              <a:t>Name three things you like about school.</a:t>
            </a: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606433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446481"/>
            <a:ext cx="9935571" cy="4310717"/>
          </a:xfrm>
        </p:spPr>
        <p:txBody>
          <a:bodyPr anchor="t">
            <a:normAutofit/>
          </a:bodyPr>
          <a:lstStyle/>
          <a:p>
            <a:pPr algn="ctr"/>
            <a:r>
              <a:rPr lang="en-US" sz="5000">
                <a:solidFill>
                  <a:schemeClr val="tx1"/>
                </a:solidFill>
              </a:rPr>
              <a:t>Would you rather live in a big city or a small town?</a:t>
            </a:r>
          </a:p>
          <a:p>
            <a:pPr algn="ctr"/>
            <a:r>
              <a:rPr lang="en-US" sz="4000" i="1">
                <a:solidFill>
                  <a:schemeClr val="accent4"/>
                </a:solidFill>
                <a:ea typeface="+mn-lt"/>
                <a:cs typeface="+mn-lt"/>
              </a:rPr>
              <a:t>Why?</a:t>
            </a:r>
            <a:endParaRPr lang="en-US" sz="4000" i="1">
              <a:solidFill>
                <a:schemeClr val="accent4"/>
              </a:solidFill>
            </a:endParaRP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FE210071-A7CD-6B40-3648-6691C499775F}"/>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4455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have a big pet or a small pet?</a:t>
            </a:r>
          </a:p>
          <a:p>
            <a:pPr algn="ctr"/>
            <a:r>
              <a:rPr lang="en-US" sz="4000" i="1">
                <a:solidFill>
                  <a:schemeClr val="accent4"/>
                </a:solidFill>
                <a:ea typeface="+mn-lt"/>
                <a:cs typeface="+mn-lt"/>
              </a:rPr>
              <a:t>Why?</a:t>
            </a:r>
            <a:endParaRPr lang="en-US" sz="4000" i="1">
              <a:solidFill>
                <a:schemeClr val="accent4"/>
              </a:solidFill>
            </a:endParaRP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56DFBF24-3FFF-9AC1-CBEE-335894A4C4A1}"/>
              </a:ext>
            </a:extLst>
          </p:cNvPr>
          <p:cNvSpPr/>
          <p:nvPr/>
        </p:nvSpPr>
        <p:spPr>
          <a:xfrm>
            <a:off x="-3475" y="955261"/>
            <a:ext cx="1012897"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3225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467796"/>
            <a:ext cx="9935571" cy="4108226"/>
          </a:xfrm>
        </p:spPr>
        <p:txBody>
          <a:bodyPr anchor="t">
            <a:normAutofit lnSpcReduction="10000"/>
          </a:bodyPr>
          <a:lstStyle/>
          <a:p>
            <a:pPr algn="ctr"/>
            <a:r>
              <a:rPr lang="en-US" sz="5000">
                <a:solidFill>
                  <a:schemeClr val="tx1"/>
                </a:solidFill>
              </a:rPr>
              <a:t>Would you rather have an inside pet or an outside pet?</a:t>
            </a:r>
          </a:p>
          <a:p>
            <a:pPr algn="ctr"/>
            <a:r>
              <a:rPr lang="en-US" sz="4000" i="1">
                <a:solidFill>
                  <a:schemeClr val="accent4"/>
                </a:solidFill>
                <a:ea typeface="+mn-lt"/>
                <a:cs typeface="+mn-lt"/>
              </a:rPr>
              <a:t>Why?</a:t>
            </a:r>
            <a:endParaRPr lang="en-US" sz="4000" i="1">
              <a:solidFill>
                <a:schemeClr val="accent4"/>
              </a:solidFill>
            </a:endParaRP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A2083EAA-3510-F7D4-11ED-33357A396978}"/>
              </a:ext>
            </a:extLst>
          </p:cNvPr>
          <p:cNvSpPr/>
          <p:nvPr/>
        </p:nvSpPr>
        <p:spPr>
          <a:xfrm>
            <a:off x="-3475" y="964971"/>
            <a:ext cx="1012897" cy="121151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8531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have a pet bird or a pet fish?</a:t>
            </a:r>
          </a:p>
          <a:p>
            <a:pPr algn="ctr"/>
            <a:r>
              <a:rPr lang="en-US" sz="4000">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BE525D5C-563D-B937-47EF-3B5D4AA2FE24}"/>
              </a:ext>
            </a:extLst>
          </p:cNvPr>
          <p:cNvSpPr/>
          <p:nvPr/>
        </p:nvSpPr>
        <p:spPr>
          <a:xfrm>
            <a:off x="-3475" y="955261"/>
            <a:ext cx="1012897"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5676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841156"/>
          </a:xfrm>
        </p:spPr>
        <p:txBody>
          <a:bodyPr anchor="t">
            <a:normAutofit/>
          </a:bodyPr>
          <a:lstStyle/>
          <a:p>
            <a:pPr algn="ctr"/>
            <a:r>
              <a:rPr lang="en-US" sz="5000">
                <a:solidFill>
                  <a:schemeClr val="tx1"/>
                </a:solidFill>
              </a:rPr>
              <a:t>Would you rather have a pet cat or a pet dog?</a:t>
            </a:r>
          </a:p>
          <a:p>
            <a:pPr algn="ctr"/>
            <a:r>
              <a:rPr lang="en-US" sz="4000" i="1">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CD656E2F-3AF8-DCC1-3A2D-40AE16732D03}"/>
              </a:ext>
            </a:extLst>
          </p:cNvPr>
          <p:cNvSpPr/>
          <p:nvPr/>
        </p:nvSpPr>
        <p:spPr>
          <a:xfrm>
            <a:off x="-3475" y="964971"/>
            <a:ext cx="1012897" cy="12165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0098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fontScale="92500"/>
          </a:bodyPr>
          <a:lstStyle/>
          <a:p>
            <a:pPr algn="ctr"/>
            <a:r>
              <a:rPr lang="en-US" sz="5400">
                <a:solidFill>
                  <a:schemeClr val="tx1"/>
                </a:solidFill>
              </a:rPr>
              <a:t>Would you rather cook dinner or wash the dishes?</a:t>
            </a:r>
          </a:p>
          <a:p>
            <a:pPr algn="ctr"/>
            <a:r>
              <a:rPr lang="en-US" sz="4300" i="1">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B3C0B44C-F94E-C761-EDDE-5A7FFCCCB7FA}"/>
              </a:ext>
            </a:extLst>
          </p:cNvPr>
          <p:cNvSpPr/>
          <p:nvPr/>
        </p:nvSpPr>
        <p:spPr>
          <a:xfrm>
            <a:off x="-3475" y="955261"/>
            <a:ext cx="1012897"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390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fontScale="92500"/>
          </a:bodyPr>
          <a:lstStyle/>
          <a:p>
            <a:pPr algn="ctr"/>
            <a:r>
              <a:rPr lang="en-US" sz="5400">
                <a:solidFill>
                  <a:schemeClr val="tx1"/>
                </a:solidFill>
              </a:rPr>
              <a:t>Would you rather clean the kitchen or the bathroom?</a:t>
            </a:r>
          </a:p>
          <a:p>
            <a:pPr algn="ctr"/>
            <a:r>
              <a:rPr lang="en-US" sz="4300" i="1">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387660A3-7316-2F83-5875-E832DA830E4E}"/>
              </a:ext>
            </a:extLst>
          </p:cNvPr>
          <p:cNvSpPr/>
          <p:nvPr/>
        </p:nvSpPr>
        <p:spPr>
          <a:xfrm>
            <a:off x="-3475" y="955261"/>
            <a:ext cx="1012897"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3501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6"/>
            <a:ext cx="9935571" cy="3916657"/>
          </a:xfrm>
        </p:spPr>
        <p:txBody>
          <a:bodyPr anchor="t">
            <a:normAutofit fontScale="85000" lnSpcReduction="20000"/>
          </a:bodyPr>
          <a:lstStyle/>
          <a:p>
            <a:pPr algn="ctr"/>
            <a:r>
              <a:rPr lang="en-US" sz="5900">
                <a:solidFill>
                  <a:schemeClr val="tx1"/>
                </a:solidFill>
              </a:rPr>
              <a:t>Would you rather do the laundry or take out the trash? </a:t>
            </a:r>
          </a:p>
          <a:p>
            <a:pPr algn="ctr"/>
            <a:r>
              <a:rPr lang="en-US" sz="4700" i="1">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85BC811D-1B2F-004D-59C1-01E88637AC28}"/>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6403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857934"/>
          </a:xfrm>
        </p:spPr>
        <p:txBody>
          <a:bodyPr anchor="t">
            <a:normAutofit fontScale="77500" lnSpcReduction="20000"/>
          </a:bodyPr>
          <a:lstStyle/>
          <a:p>
            <a:pPr algn="ctr"/>
            <a:r>
              <a:rPr lang="en-US" sz="6500">
                <a:solidFill>
                  <a:schemeClr val="tx1"/>
                </a:solidFill>
              </a:rPr>
              <a:t>Would you rather sweep the floor or vacuum the carpet?</a:t>
            </a:r>
          </a:p>
          <a:p>
            <a:pPr algn="ctr"/>
            <a:r>
              <a:rPr lang="en-US" sz="5200" i="1">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096ABA72-9D8C-8050-AE4A-AE0E2AF1F884}"/>
              </a:ext>
            </a:extLst>
          </p:cNvPr>
          <p:cNvSpPr/>
          <p:nvPr/>
        </p:nvSpPr>
        <p:spPr>
          <a:xfrm>
            <a:off x="-3475" y="955261"/>
            <a:ext cx="1012897"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731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watch a movie or read a book?</a:t>
            </a:r>
          </a:p>
          <a:p>
            <a:pPr algn="ctr"/>
            <a:r>
              <a:rPr lang="en-US" sz="4000" i="1">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86D0544E-B267-4933-4EFF-33481DEF1106}"/>
              </a:ext>
            </a:extLst>
          </p:cNvPr>
          <p:cNvSpPr/>
          <p:nvPr/>
        </p:nvSpPr>
        <p:spPr>
          <a:xfrm>
            <a:off x="-3475" y="955261"/>
            <a:ext cx="1012897"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4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All About Me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three things you do NOT like about school.</a:t>
            </a:r>
            <a:endParaRPr lang="en-US" sz="5400">
              <a:solidFill>
                <a:schemeClr val="tx1"/>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001048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6"/>
            <a:ext cx="9935571" cy="3966991"/>
          </a:xfrm>
        </p:spPr>
        <p:txBody>
          <a:bodyPr anchor="t">
            <a:normAutofit fontScale="85000" lnSpcReduction="20000"/>
          </a:bodyPr>
          <a:lstStyle/>
          <a:p>
            <a:pPr algn="ctr"/>
            <a:r>
              <a:rPr lang="en-US" sz="5900">
                <a:solidFill>
                  <a:schemeClr val="tx1"/>
                </a:solidFill>
              </a:rPr>
              <a:t>Would you rather play a sport or play an instrument? </a:t>
            </a:r>
          </a:p>
          <a:p>
            <a:pPr algn="ctr"/>
            <a:r>
              <a:rPr lang="en-US" sz="4700" i="1">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E5BEF3ED-C18F-404D-E4BC-76DB26AAA710}"/>
              </a:ext>
            </a:extLst>
          </p:cNvPr>
          <p:cNvSpPr/>
          <p:nvPr/>
        </p:nvSpPr>
        <p:spPr>
          <a:xfrm>
            <a:off x="1538" y="964971"/>
            <a:ext cx="1007884" cy="12165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473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4303156"/>
          </a:xfrm>
        </p:spPr>
        <p:txBody>
          <a:bodyPr anchor="t">
            <a:normAutofit fontScale="92500"/>
          </a:bodyPr>
          <a:lstStyle/>
          <a:p>
            <a:pPr algn="ctr"/>
            <a:r>
              <a:rPr lang="en-US" sz="5400">
                <a:solidFill>
                  <a:schemeClr val="tx1"/>
                </a:solidFill>
              </a:rPr>
              <a:t>Would you rather ride your bike or go swimming?</a:t>
            </a:r>
          </a:p>
          <a:p>
            <a:pPr algn="ctr"/>
            <a:r>
              <a:rPr lang="en-US" sz="4300" i="1">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6A5FB208-5FFA-4DB3-C9CB-DFAE745890E2}"/>
              </a:ext>
            </a:extLst>
          </p:cNvPr>
          <p:cNvSpPr/>
          <p:nvPr/>
        </p:nvSpPr>
        <p:spPr>
          <a:xfrm>
            <a:off x="1538" y="955261"/>
            <a:ext cx="1007884"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1297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6"/>
            <a:ext cx="9935571" cy="4155743"/>
          </a:xfrm>
        </p:spPr>
        <p:txBody>
          <a:bodyPr anchor="t">
            <a:normAutofit/>
          </a:bodyPr>
          <a:lstStyle/>
          <a:p>
            <a:pPr algn="ctr"/>
            <a:r>
              <a:rPr lang="en-US" sz="5000">
                <a:solidFill>
                  <a:schemeClr val="tx1"/>
                </a:solidFill>
              </a:rPr>
              <a:t>Would you rather sleep in or stay up late? </a:t>
            </a:r>
          </a:p>
          <a:p>
            <a:pPr algn="ctr"/>
            <a:r>
              <a:rPr lang="en-US" sz="4000" i="1">
                <a:solidFill>
                  <a:schemeClr val="accent4"/>
                </a:solidFill>
                <a:ea typeface="Meiryo"/>
              </a:rPr>
              <a:t>Why?</a:t>
            </a:r>
            <a:r>
              <a:rPr lang="en-US" sz="4000" i="1"/>
              <a:t> </a:t>
            </a:r>
            <a:endParaRPr lang="en-US" sz="4000" i="1">
              <a:ea typeface="Meiryo"/>
            </a:endParaRP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B85F0C32-88AF-B26F-1A1A-F1181072FB71}"/>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8611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fontScale="92500"/>
          </a:bodyPr>
          <a:lstStyle/>
          <a:p>
            <a:pPr algn="ctr"/>
            <a:r>
              <a:rPr lang="en-US" sz="5400">
                <a:solidFill>
                  <a:schemeClr val="tx1"/>
                </a:solidFill>
              </a:rPr>
              <a:t>Would you rather visit the beach or the mountains?</a:t>
            </a:r>
          </a:p>
          <a:p>
            <a:pPr algn="ctr"/>
            <a:r>
              <a:rPr lang="en-US" sz="4300" i="1">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9C3127FC-674F-8B73-59DF-BFCD138E009A}"/>
              </a:ext>
            </a:extLst>
          </p:cNvPr>
          <p:cNvSpPr/>
          <p:nvPr/>
        </p:nvSpPr>
        <p:spPr>
          <a:xfrm>
            <a:off x="-4382" y="956721"/>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8112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play outside or inside?</a:t>
            </a:r>
          </a:p>
          <a:p>
            <a:pPr algn="ctr"/>
            <a:r>
              <a:rPr lang="en-US" sz="4000" i="1">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EE141BD5-56EC-078A-BBB6-47255A5D17C3}"/>
              </a:ext>
            </a:extLst>
          </p:cNvPr>
          <p:cNvSpPr/>
          <p:nvPr/>
        </p:nvSpPr>
        <p:spPr>
          <a:xfrm>
            <a:off x="631" y="961734"/>
            <a:ext cx="1007884" cy="12165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1206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6"/>
            <a:ext cx="9935571" cy="3883101"/>
          </a:xfrm>
        </p:spPr>
        <p:txBody>
          <a:bodyPr anchor="t">
            <a:normAutofit fontScale="77500" lnSpcReduction="20000"/>
          </a:bodyPr>
          <a:lstStyle/>
          <a:p>
            <a:pPr algn="ctr"/>
            <a:r>
              <a:rPr lang="en-US" sz="6500">
                <a:solidFill>
                  <a:schemeClr val="tx1"/>
                </a:solidFill>
              </a:rPr>
              <a:t>Would you rather play video games or board/card games?</a:t>
            </a:r>
          </a:p>
          <a:p>
            <a:pPr algn="ctr"/>
            <a:r>
              <a:rPr lang="en-US" sz="5200" i="1">
                <a:solidFill>
                  <a:schemeClr val="accent4"/>
                </a:solidFill>
                <a:ea typeface="Meiryo"/>
              </a:rPr>
              <a:t>Why?</a:t>
            </a: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BC870C7E-5331-4607-8E39-9435553A853E}"/>
              </a:ext>
            </a:extLst>
          </p:cNvPr>
          <p:cNvSpPr/>
          <p:nvPr/>
        </p:nvSpPr>
        <p:spPr>
          <a:xfrm>
            <a:off x="-6134" y="957037"/>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1227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907" y="1814"/>
            <a:ext cx="12192000" cy="42091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731816" y="4263784"/>
            <a:ext cx="10593694" cy="2597841"/>
          </a:xfrm>
        </p:spPr>
        <p:txBody>
          <a:bodyPr>
            <a:normAutofit fontScale="90000"/>
          </a:bodyPr>
          <a:lstStyle/>
          <a:p>
            <a:r>
              <a:rPr lang="en-US" sz="9600">
                <a:solidFill>
                  <a:schemeClr val="tx1"/>
                </a:solidFill>
                <a:latin typeface="Franklin Gothic Medium" panose="020B0603020102020204" pitchFamily="34" charset="0"/>
                <a:ea typeface="Meiryo"/>
              </a:rPr>
              <a:t>What Would You Do?</a:t>
            </a:r>
            <a:br>
              <a:rPr lang="en-US" sz="9600">
                <a:solidFill>
                  <a:schemeClr val="tx1"/>
                </a:solidFill>
                <a:latin typeface="Franklin Gothic Medium" panose="020B0603020102020204" pitchFamily="34" charset="0"/>
                <a:ea typeface="Meiryo"/>
              </a:rPr>
            </a:br>
            <a:r>
              <a:rPr lang="en-US" sz="6000">
                <a:solidFill>
                  <a:schemeClr val="tx1"/>
                </a:solidFill>
                <a:latin typeface="Franklin Gothic Medium" panose="020B0603020102020204" pitchFamily="34" charset="0"/>
                <a:ea typeface="Meiryo"/>
              </a:rPr>
              <a:t>Scenarios</a:t>
            </a:r>
            <a:endParaRPr lang="en-US" sz="60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25110130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fontScale="92500"/>
          </a:bodyPr>
          <a:lstStyle/>
          <a:p>
            <a:pPr algn="ctr"/>
            <a:r>
              <a:rPr lang="en-US" sz="5400">
                <a:solidFill>
                  <a:schemeClr val="tx1"/>
                </a:solidFill>
                <a:ea typeface="+mn-lt"/>
                <a:cs typeface="+mn-lt"/>
              </a:rPr>
              <a:t>If you were having a party, who would you invite?</a:t>
            </a:r>
          </a:p>
          <a:p>
            <a:pPr algn="ctr"/>
            <a:r>
              <a:rPr lang="en-US" sz="4300" i="1">
                <a:solidFill>
                  <a:schemeClr val="accent5"/>
                </a:solidFill>
                <a:ea typeface="Meiryo"/>
              </a:rPr>
              <a:t>Why?</a:t>
            </a:r>
          </a:p>
          <a:p>
            <a:pPr algn="ctr"/>
            <a:endParaRPr lang="en-US">
              <a:solidFill>
                <a:schemeClr val="tx1"/>
              </a:solidFill>
              <a:ea typeface="+mn-lt"/>
              <a:cs typeface="+mn-lt"/>
            </a:endParaRPr>
          </a:p>
          <a:p>
            <a:pPr algn="ctr"/>
            <a:endParaRPr lang="en-US" sz="5400" i="1">
              <a:solidFill>
                <a:schemeClr val="tx1"/>
              </a:solidFill>
              <a:ea typeface="Meiryo"/>
            </a:endParaRPr>
          </a:p>
        </p:txBody>
      </p:sp>
      <p:sp>
        <p:nvSpPr>
          <p:cNvPr id="5" name="Rectangle 4">
            <a:extLst>
              <a:ext uri="{FF2B5EF4-FFF2-40B4-BE49-F238E27FC236}">
                <a16:creationId xmlns:a16="http://schemas.microsoft.com/office/drawing/2014/main" id="{B0F149DC-DFBC-2803-7F24-B7C3D88DF5C8}"/>
              </a:ext>
            </a:extLst>
          </p:cNvPr>
          <p:cNvSpPr/>
          <p:nvPr/>
        </p:nvSpPr>
        <p:spPr>
          <a:xfrm>
            <a:off x="907" y="960616"/>
            <a:ext cx="1002871" cy="122153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7063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6"/>
            <a:ext cx="10487753" cy="4155743"/>
          </a:xfrm>
        </p:spPr>
        <p:txBody>
          <a:bodyPr anchor="t">
            <a:normAutofit fontScale="92500"/>
          </a:bodyPr>
          <a:lstStyle/>
          <a:p>
            <a:pPr algn="ctr"/>
            <a:r>
              <a:rPr lang="en-US" sz="5400">
                <a:solidFill>
                  <a:schemeClr val="tx1"/>
                </a:solidFill>
                <a:ea typeface="+mn-lt"/>
                <a:cs typeface="+mn-lt"/>
              </a:rPr>
              <a:t>If you were having a party, what would your theme be?</a:t>
            </a:r>
          </a:p>
          <a:p>
            <a:pPr algn="ctr"/>
            <a:r>
              <a:rPr lang="en-US" sz="4300" i="1">
                <a:solidFill>
                  <a:schemeClr val="accent5"/>
                </a:solidFill>
                <a:ea typeface="Meiryo"/>
              </a:rPr>
              <a:t>Why?</a:t>
            </a:r>
            <a:endParaRPr lang="en-US">
              <a:solidFill>
                <a:schemeClr val="tx1"/>
              </a:solidFill>
              <a:ea typeface="+mn-lt"/>
              <a:cs typeface="+mn-lt"/>
            </a:endParaRPr>
          </a:p>
          <a:p>
            <a:pPr algn="ctr"/>
            <a:endParaRPr lang="en-US" sz="5400" i="1">
              <a:solidFill>
                <a:schemeClr val="tx1"/>
              </a:solidFill>
              <a:ea typeface="+mn-lt"/>
              <a:cs typeface="+mn-lt"/>
            </a:endParaRPr>
          </a:p>
        </p:txBody>
      </p:sp>
      <p:sp>
        <p:nvSpPr>
          <p:cNvPr id="5" name="Rectangle 4">
            <a:extLst>
              <a:ext uri="{FF2B5EF4-FFF2-40B4-BE49-F238E27FC236}">
                <a16:creationId xmlns:a16="http://schemas.microsoft.com/office/drawing/2014/main" id="{D2B873E8-5D57-A7B8-BC95-D2081ABD32FC}"/>
              </a:ext>
            </a:extLst>
          </p:cNvPr>
          <p:cNvSpPr/>
          <p:nvPr/>
        </p:nvSpPr>
        <p:spPr>
          <a:xfrm>
            <a:off x="907" y="962478"/>
            <a:ext cx="997858" cy="120649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309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945678"/>
          </a:xfrm>
        </p:spPr>
        <p:txBody>
          <a:bodyPr anchor="t">
            <a:normAutofit fontScale="92500" lnSpcReduction="20000"/>
          </a:bodyPr>
          <a:lstStyle/>
          <a:p>
            <a:pPr algn="ctr"/>
            <a:r>
              <a:rPr lang="en-US" sz="5400">
                <a:solidFill>
                  <a:schemeClr val="tx1"/>
                </a:solidFill>
                <a:ea typeface="+mn-lt"/>
                <a:cs typeface="+mn-lt"/>
              </a:rPr>
              <a:t>If you were having a party, what fun things would you do?</a:t>
            </a:r>
          </a:p>
          <a:p>
            <a:pPr algn="ctr"/>
            <a:r>
              <a:rPr lang="en-US" sz="4300" i="1">
                <a:solidFill>
                  <a:schemeClr val="accent5"/>
                </a:solidFill>
                <a:ea typeface="Meiryo"/>
              </a:rPr>
              <a:t>Why?</a:t>
            </a:r>
            <a:endParaRPr lang="en-US" sz="4300">
              <a:solidFill>
                <a:schemeClr val="tx1"/>
              </a:solidFill>
              <a:ea typeface="+mn-lt"/>
              <a:cs typeface="+mn-lt"/>
            </a:endParaRPr>
          </a:p>
          <a:p>
            <a:pPr algn="ctr"/>
            <a:endParaRPr lang="en-US" sz="5400" i="1">
              <a:solidFill>
                <a:schemeClr val="tx1"/>
              </a:solidFill>
              <a:ea typeface="+mn-lt"/>
              <a:cs typeface="+mn-lt"/>
            </a:endParaRPr>
          </a:p>
        </p:txBody>
      </p:sp>
      <p:sp>
        <p:nvSpPr>
          <p:cNvPr id="5" name="Rectangle 4">
            <a:extLst>
              <a:ext uri="{FF2B5EF4-FFF2-40B4-BE49-F238E27FC236}">
                <a16:creationId xmlns:a16="http://schemas.microsoft.com/office/drawing/2014/main" id="{812864C2-B467-31AF-C3DA-6A3365BF29DD}"/>
              </a:ext>
            </a:extLst>
          </p:cNvPr>
          <p:cNvSpPr/>
          <p:nvPr/>
        </p:nvSpPr>
        <p:spPr>
          <a:xfrm>
            <a:off x="907" y="959327"/>
            <a:ext cx="1002871" cy="122655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07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rgbClr val="000000"/>
                </a:solidFill>
              </a:rPr>
              <a:t>Name two things you are good at doing while at school.</a:t>
            </a: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0104003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fontScale="92500"/>
          </a:bodyPr>
          <a:lstStyle/>
          <a:p>
            <a:pPr algn="ctr"/>
            <a:r>
              <a:rPr lang="en-US" sz="5400">
                <a:solidFill>
                  <a:schemeClr val="tx1"/>
                </a:solidFill>
                <a:ea typeface="+mn-lt"/>
                <a:cs typeface="+mn-lt"/>
              </a:rPr>
              <a:t>If you were having a party, what would you eat?</a:t>
            </a:r>
          </a:p>
          <a:p>
            <a:pPr algn="ctr"/>
            <a:r>
              <a:rPr lang="en-US" sz="4300" i="1">
                <a:solidFill>
                  <a:schemeClr val="accent5"/>
                </a:solidFill>
                <a:ea typeface="Meiryo"/>
              </a:rPr>
              <a:t>Why?</a:t>
            </a:r>
            <a:endParaRPr lang="en-US">
              <a:solidFill>
                <a:schemeClr val="tx1"/>
              </a:solidFill>
              <a:ea typeface="+mn-lt"/>
              <a:cs typeface="+mn-lt"/>
            </a:endParaRPr>
          </a:p>
          <a:p>
            <a:pPr algn="ctr"/>
            <a:endParaRPr lang="en-US" sz="5400" i="1">
              <a:solidFill>
                <a:schemeClr val="tx1"/>
              </a:solidFill>
              <a:ea typeface="+mn-lt"/>
              <a:cs typeface="+mn-lt"/>
            </a:endParaRPr>
          </a:p>
        </p:txBody>
      </p:sp>
      <p:sp>
        <p:nvSpPr>
          <p:cNvPr id="5" name="Rectangle 4">
            <a:extLst>
              <a:ext uri="{FF2B5EF4-FFF2-40B4-BE49-F238E27FC236}">
                <a16:creationId xmlns:a16="http://schemas.microsoft.com/office/drawing/2014/main" id="{0454BD16-A41D-FC42-70BC-D41308E754BE}"/>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2190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What would you do if there was a substitute teacher?</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8156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391770"/>
            <a:ext cx="10656628" cy="4466229"/>
          </a:xfrm>
        </p:spPr>
        <p:txBody>
          <a:bodyPr anchor="t">
            <a:normAutofit/>
          </a:bodyPr>
          <a:lstStyle/>
          <a:p>
            <a:pPr algn="ctr"/>
            <a:r>
              <a:rPr lang="en-US" sz="5000">
                <a:solidFill>
                  <a:schemeClr val="tx1"/>
                </a:solidFill>
              </a:rPr>
              <a:t>What would you do if you did the first steps of your classwork but forgot what to do next?</a:t>
            </a:r>
          </a:p>
        </p:txBody>
      </p:sp>
      <p:sp>
        <p:nvSpPr>
          <p:cNvPr id="5" name="Rectangle 4">
            <a:extLst>
              <a:ext uri="{FF2B5EF4-FFF2-40B4-BE49-F238E27FC236}">
                <a16:creationId xmlns:a16="http://schemas.microsoft.com/office/drawing/2014/main" id="{D5FF37A5-6A96-D260-2655-78E64FD28022}"/>
              </a:ext>
            </a:extLst>
          </p:cNvPr>
          <p:cNvSpPr/>
          <p:nvPr/>
        </p:nvSpPr>
        <p:spPr>
          <a:xfrm>
            <a:off x="907" y="959327"/>
            <a:ext cx="1002871" cy="122153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8592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What would you do if you forgot your homework at home?</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5465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What would you do during a tornado drill?</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5962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What would you do during a fire drill?</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4841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What would you do if there is a new student in class?</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7752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What would you do if your friend is being bullied?</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6990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What would you do if you are being bullied?</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2740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If you forgot how to do something, what would you do?</a:t>
            </a:r>
            <a:endParaRPr lang="en-US" sz="5400">
              <a:solidFill>
                <a:schemeClr val="tx1"/>
              </a:solidFill>
              <a:ea typeface="Meiryo"/>
            </a:endParaRPr>
          </a:p>
        </p:txBody>
      </p:sp>
      <p:sp>
        <p:nvSpPr>
          <p:cNvPr id="5" name="Rectangle 4">
            <a:extLst>
              <a:ext uri="{FF2B5EF4-FFF2-40B4-BE49-F238E27FC236}">
                <a16:creationId xmlns:a16="http://schemas.microsoft.com/office/drawing/2014/main" id="{B226B2C1-9A41-0D0F-3E86-3118FEFC1F7E}"/>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7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rgbClr val="000000"/>
                </a:solidFill>
              </a:rPr>
              <a:t>Name two things you would like to get better at in school.</a:t>
            </a: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085015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If someone is hurt or needs help, what would you do?</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99119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What would you do if a stranger tried to talk to you?</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8814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What would you do if you felt unsafe?</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4425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What would you do if you got lost?</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8961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What would you do if you heard it was going to rain today?</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85117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What Would You Do?</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What would you do if you heard it was going to snow today?</a:t>
            </a:r>
            <a:endParaRPr lang="en-US" sz="5400">
              <a:solidFill>
                <a:schemeClr val="tx1"/>
              </a:solidFill>
              <a:ea typeface="Meiryo"/>
            </a:endParaRPr>
          </a:p>
        </p:txBody>
      </p:sp>
      <p:sp>
        <p:nvSpPr>
          <p:cNvPr id="5" name="Rectangle 4">
            <a:extLst>
              <a:ext uri="{FF2B5EF4-FFF2-40B4-BE49-F238E27FC236}">
                <a16:creationId xmlns:a16="http://schemas.microsoft.com/office/drawing/2014/main" id="{A2E580CD-AB41-AD2C-A6FD-38647F0318EA}"/>
              </a:ext>
            </a:extLst>
          </p:cNvPr>
          <p:cNvSpPr/>
          <p:nvPr/>
        </p:nvSpPr>
        <p:spPr>
          <a:xfrm>
            <a:off x="907" y="959428"/>
            <a:ext cx="1002972" cy="12218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700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0" y="245095"/>
            <a:ext cx="12192000" cy="420914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830CC"/>
              </a:solidFill>
            </a:endParaRPr>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149274" y="4263784"/>
            <a:ext cx="12530249" cy="2597841"/>
          </a:xfrm>
        </p:spPr>
        <p:txBody>
          <a:bodyPr>
            <a:noAutofit/>
          </a:bodyPr>
          <a:lstStyle/>
          <a:p>
            <a:r>
              <a:rPr lang="en-US" sz="8400">
                <a:solidFill>
                  <a:schemeClr val="tx1"/>
                </a:solidFill>
                <a:latin typeface="Franklin Gothic Medium" panose="020B0603020102020204" pitchFamily="34" charset="0"/>
                <a:ea typeface="Meiryo"/>
              </a:rPr>
              <a:t>Relationships with Others</a:t>
            </a:r>
            <a:endParaRPr lang="en-US" sz="84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39134105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Name three important people in your life.</a:t>
            </a:r>
          </a:p>
          <a:p>
            <a:pPr algn="ctr"/>
            <a:r>
              <a:rPr lang="en-US" sz="4000" i="1">
                <a:solidFill>
                  <a:schemeClr val="accent2"/>
                </a:solidFill>
                <a:ea typeface="Meiryo"/>
              </a:rPr>
              <a:t>Why are they important?</a:t>
            </a:r>
            <a:endParaRPr lang="en-US" sz="5400">
              <a:solidFill>
                <a:schemeClr val="accent2"/>
              </a:solidFill>
              <a:ea typeface="Meiryo"/>
            </a:endParaRPr>
          </a:p>
        </p:txBody>
      </p:sp>
      <p:sp>
        <p:nvSpPr>
          <p:cNvPr id="5" name="Rectangle 4">
            <a:extLst>
              <a:ext uri="{FF2B5EF4-FFF2-40B4-BE49-F238E27FC236}">
                <a16:creationId xmlns:a16="http://schemas.microsoft.com/office/drawing/2014/main" id="{1B551D6B-ECFF-DE18-1401-50C75B915914}"/>
              </a:ext>
            </a:extLst>
          </p:cNvPr>
          <p:cNvSpPr/>
          <p:nvPr/>
        </p:nvSpPr>
        <p:spPr>
          <a:xfrm>
            <a:off x="8905" y="962422"/>
            <a:ext cx="1006766" cy="121615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4021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three things you want your friends to know about you.</a:t>
            </a:r>
          </a:p>
        </p:txBody>
      </p:sp>
      <p:sp>
        <p:nvSpPr>
          <p:cNvPr id="5" name="Rectangle 4">
            <a:extLst>
              <a:ext uri="{FF2B5EF4-FFF2-40B4-BE49-F238E27FC236}">
                <a16:creationId xmlns:a16="http://schemas.microsoft.com/office/drawing/2014/main" id="{BF3C79BD-0940-7AD1-9563-FC3A9CC9F726}"/>
              </a:ext>
            </a:extLst>
          </p:cNvPr>
          <p:cNvSpPr/>
          <p:nvPr/>
        </p:nvSpPr>
        <p:spPr>
          <a:xfrm>
            <a:off x="907" y="950248"/>
            <a:ext cx="1002871" cy="123156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9834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Compare good and bad friendships.</a:t>
            </a:r>
          </a:p>
        </p:txBody>
      </p:sp>
      <p:sp>
        <p:nvSpPr>
          <p:cNvPr id="5" name="Rectangle 4">
            <a:extLst>
              <a:ext uri="{FF2B5EF4-FFF2-40B4-BE49-F238E27FC236}">
                <a16:creationId xmlns:a16="http://schemas.microsoft.com/office/drawing/2014/main" id="{BF3C79BD-0940-7AD1-9563-FC3A9CC9F726}"/>
              </a:ext>
            </a:extLst>
          </p:cNvPr>
          <p:cNvSpPr/>
          <p:nvPr/>
        </p:nvSpPr>
        <p:spPr>
          <a:xfrm>
            <a:off x="907" y="950248"/>
            <a:ext cx="1002871" cy="123156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88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6"/>
            <a:ext cx="9935571" cy="4000547"/>
          </a:xfrm>
        </p:spPr>
        <p:txBody>
          <a:bodyPr anchor="t">
            <a:normAutofit fontScale="92500" lnSpcReduction="10000"/>
          </a:bodyPr>
          <a:lstStyle/>
          <a:p>
            <a:pPr algn="ctr"/>
            <a:r>
              <a:rPr lang="en-US" sz="5400">
                <a:solidFill>
                  <a:schemeClr val="tx1"/>
                </a:solidFill>
              </a:rPr>
              <a:t>Name two tests that you have taken at school.</a:t>
            </a:r>
            <a:endParaRPr lang="en-US">
              <a:solidFill>
                <a:schemeClr val="tx1"/>
              </a:solidFill>
            </a:endParaRPr>
          </a:p>
          <a:p>
            <a:pPr algn="ctr"/>
            <a:r>
              <a:rPr lang="en-US" sz="4300" i="1">
                <a:solidFill>
                  <a:schemeClr val="accent6"/>
                </a:solidFill>
              </a:rPr>
              <a:t>What is something that could help you take tests?</a:t>
            </a:r>
            <a:endParaRPr lang="en-US" sz="4300" i="1">
              <a:solidFill>
                <a:schemeClr val="accent6"/>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7923015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What does it mean to be a good friend?</a:t>
            </a:r>
          </a:p>
        </p:txBody>
      </p:sp>
      <p:sp>
        <p:nvSpPr>
          <p:cNvPr id="5" name="Rectangle 4">
            <a:extLst>
              <a:ext uri="{FF2B5EF4-FFF2-40B4-BE49-F238E27FC236}">
                <a16:creationId xmlns:a16="http://schemas.microsoft.com/office/drawing/2014/main" id="{BF3C79BD-0940-7AD1-9563-FC3A9CC9F726}"/>
              </a:ext>
            </a:extLst>
          </p:cNvPr>
          <p:cNvSpPr/>
          <p:nvPr/>
        </p:nvSpPr>
        <p:spPr>
          <a:xfrm>
            <a:off x="907" y="950248"/>
            <a:ext cx="1002871" cy="123156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6872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three ways you are a good friend to someone else.</a:t>
            </a:r>
          </a:p>
        </p:txBody>
      </p:sp>
      <p:sp>
        <p:nvSpPr>
          <p:cNvPr id="5" name="Rectangle 4">
            <a:extLst>
              <a:ext uri="{FF2B5EF4-FFF2-40B4-BE49-F238E27FC236}">
                <a16:creationId xmlns:a16="http://schemas.microsoft.com/office/drawing/2014/main" id="{BF3C79BD-0940-7AD1-9563-FC3A9CC9F726}"/>
              </a:ext>
            </a:extLst>
          </p:cNvPr>
          <p:cNvSpPr/>
          <p:nvPr/>
        </p:nvSpPr>
        <p:spPr>
          <a:xfrm>
            <a:off x="907" y="950248"/>
            <a:ext cx="1002871" cy="123156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2343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three things you want your teachers to know about you.</a:t>
            </a:r>
          </a:p>
        </p:txBody>
      </p:sp>
      <p:sp>
        <p:nvSpPr>
          <p:cNvPr id="5" name="Rectangle 4">
            <a:extLst>
              <a:ext uri="{FF2B5EF4-FFF2-40B4-BE49-F238E27FC236}">
                <a16:creationId xmlns:a16="http://schemas.microsoft.com/office/drawing/2014/main" id="{537EEC4D-FE6C-A792-3274-23D648DA0EC9}"/>
              </a:ext>
            </a:extLst>
          </p:cNvPr>
          <p:cNvSpPr/>
          <p:nvPr/>
        </p:nvSpPr>
        <p:spPr>
          <a:xfrm>
            <a:off x="907" y="955261"/>
            <a:ext cx="1002871" cy="12265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2358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three people at school you can ask for help.</a:t>
            </a:r>
          </a:p>
        </p:txBody>
      </p:sp>
      <p:sp>
        <p:nvSpPr>
          <p:cNvPr id="5" name="Rectangle 4">
            <a:extLst>
              <a:ext uri="{FF2B5EF4-FFF2-40B4-BE49-F238E27FC236}">
                <a16:creationId xmlns:a16="http://schemas.microsoft.com/office/drawing/2014/main" id="{01C34176-0105-79FB-77D0-18DDDAEF60D3}"/>
              </a:ext>
            </a:extLst>
          </p:cNvPr>
          <p:cNvSpPr/>
          <p:nvPr/>
        </p:nvSpPr>
        <p:spPr>
          <a:xfrm>
            <a:off x="11564" y="964971"/>
            <a:ext cx="997858" cy="12064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4D38"/>
              </a:solidFill>
            </a:endParaRPr>
          </a:p>
        </p:txBody>
      </p:sp>
    </p:spTree>
    <p:extLst>
      <p:ext uri="{BB962C8B-B14F-4D97-AF65-F5344CB8AC3E}">
        <p14:creationId xmlns:p14="http://schemas.microsoft.com/office/powerpoint/2010/main" val="15964528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What can your teacher do to help you when you take tests?</a:t>
            </a:r>
          </a:p>
        </p:txBody>
      </p:sp>
      <p:sp>
        <p:nvSpPr>
          <p:cNvPr id="5" name="Rectangle 4">
            <a:extLst>
              <a:ext uri="{FF2B5EF4-FFF2-40B4-BE49-F238E27FC236}">
                <a16:creationId xmlns:a16="http://schemas.microsoft.com/office/drawing/2014/main" id="{2D61745E-F74C-D5B6-CFC8-2648BC2F00D4}"/>
              </a:ext>
            </a:extLst>
          </p:cNvPr>
          <p:cNvSpPr/>
          <p:nvPr/>
        </p:nvSpPr>
        <p:spPr>
          <a:xfrm>
            <a:off x="6551" y="955261"/>
            <a:ext cx="1002871" cy="12265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8246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480507" y="2683968"/>
            <a:ext cx="10656628" cy="4041443"/>
          </a:xfrm>
        </p:spPr>
        <p:txBody>
          <a:bodyPr anchor="t">
            <a:noAutofit/>
          </a:bodyPr>
          <a:lstStyle/>
          <a:p>
            <a:pPr algn="ctr"/>
            <a:r>
              <a:rPr lang="en-US" sz="5400">
                <a:solidFill>
                  <a:schemeClr val="tx1"/>
                </a:solidFill>
              </a:rPr>
              <a:t>What can your teacher do to help you when you need help on a math problem?</a:t>
            </a:r>
          </a:p>
        </p:txBody>
      </p:sp>
      <p:sp>
        <p:nvSpPr>
          <p:cNvPr id="5" name="Rectangle 4">
            <a:extLst>
              <a:ext uri="{FF2B5EF4-FFF2-40B4-BE49-F238E27FC236}">
                <a16:creationId xmlns:a16="http://schemas.microsoft.com/office/drawing/2014/main" id="{2D61745E-F74C-D5B6-CFC8-2648BC2F00D4}"/>
              </a:ext>
            </a:extLst>
          </p:cNvPr>
          <p:cNvSpPr/>
          <p:nvPr/>
        </p:nvSpPr>
        <p:spPr>
          <a:xfrm>
            <a:off x="6551" y="955261"/>
            <a:ext cx="1002871" cy="12265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8146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344167" y="2261393"/>
            <a:ext cx="10847831" cy="4041443"/>
          </a:xfrm>
        </p:spPr>
        <p:txBody>
          <a:bodyPr anchor="t">
            <a:noAutofit/>
          </a:bodyPr>
          <a:lstStyle/>
          <a:p>
            <a:pPr algn="ctr"/>
            <a:r>
              <a:rPr lang="en-US" sz="5400">
                <a:solidFill>
                  <a:schemeClr val="tx1"/>
                </a:solidFill>
              </a:rPr>
              <a:t>What can your teacher do to help you when you don’t know how to spell a word?</a:t>
            </a:r>
          </a:p>
        </p:txBody>
      </p:sp>
      <p:sp>
        <p:nvSpPr>
          <p:cNvPr id="5" name="Rectangle 4">
            <a:extLst>
              <a:ext uri="{FF2B5EF4-FFF2-40B4-BE49-F238E27FC236}">
                <a16:creationId xmlns:a16="http://schemas.microsoft.com/office/drawing/2014/main" id="{2D61745E-F74C-D5B6-CFC8-2648BC2F00D4}"/>
              </a:ext>
            </a:extLst>
          </p:cNvPr>
          <p:cNvSpPr/>
          <p:nvPr/>
        </p:nvSpPr>
        <p:spPr>
          <a:xfrm>
            <a:off x="6551" y="955261"/>
            <a:ext cx="1002871" cy="12265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034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Name three community helpers in your life.</a:t>
            </a:r>
          </a:p>
        </p:txBody>
      </p:sp>
      <p:sp>
        <p:nvSpPr>
          <p:cNvPr id="5" name="Rectangle 4">
            <a:extLst>
              <a:ext uri="{FF2B5EF4-FFF2-40B4-BE49-F238E27FC236}">
                <a16:creationId xmlns:a16="http://schemas.microsoft.com/office/drawing/2014/main" id="{1B551D6B-ECFF-DE18-1401-50C75B915914}"/>
              </a:ext>
            </a:extLst>
          </p:cNvPr>
          <p:cNvSpPr/>
          <p:nvPr/>
        </p:nvSpPr>
        <p:spPr>
          <a:xfrm>
            <a:off x="8905" y="962422"/>
            <a:ext cx="1006766" cy="121615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6095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How do community helpers help you?</a:t>
            </a:r>
          </a:p>
        </p:txBody>
      </p:sp>
      <p:sp>
        <p:nvSpPr>
          <p:cNvPr id="5" name="Rectangle 4">
            <a:extLst>
              <a:ext uri="{FF2B5EF4-FFF2-40B4-BE49-F238E27FC236}">
                <a16:creationId xmlns:a16="http://schemas.microsoft.com/office/drawing/2014/main" id="{1B551D6B-ECFF-DE18-1401-50C75B915914}"/>
              </a:ext>
            </a:extLst>
          </p:cNvPr>
          <p:cNvSpPr/>
          <p:nvPr/>
        </p:nvSpPr>
        <p:spPr>
          <a:xfrm>
            <a:off x="8905" y="962422"/>
            <a:ext cx="1006766" cy="121615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9580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Who is in your family?</a:t>
            </a:r>
          </a:p>
        </p:txBody>
      </p:sp>
      <p:sp>
        <p:nvSpPr>
          <p:cNvPr id="5" name="Rectangle 4">
            <a:extLst>
              <a:ext uri="{FF2B5EF4-FFF2-40B4-BE49-F238E27FC236}">
                <a16:creationId xmlns:a16="http://schemas.microsoft.com/office/drawing/2014/main" id="{7156EED9-EBDF-3E6F-4DE4-08043D54C870}"/>
              </a:ext>
            </a:extLst>
          </p:cNvPr>
          <p:cNvSpPr/>
          <p:nvPr/>
        </p:nvSpPr>
        <p:spPr>
          <a:xfrm>
            <a:off x="907" y="955261"/>
            <a:ext cx="1002871" cy="12265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710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rgbClr val="000000"/>
                </a:solidFill>
              </a:rPr>
              <a:t>Name two things you are good at doing while at home.</a:t>
            </a: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4911597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What does it mean to be a good family member?</a:t>
            </a:r>
          </a:p>
        </p:txBody>
      </p:sp>
      <p:sp>
        <p:nvSpPr>
          <p:cNvPr id="5" name="Rectangle 4">
            <a:extLst>
              <a:ext uri="{FF2B5EF4-FFF2-40B4-BE49-F238E27FC236}">
                <a16:creationId xmlns:a16="http://schemas.microsoft.com/office/drawing/2014/main" id="{7156EED9-EBDF-3E6F-4DE4-08043D54C870}"/>
              </a:ext>
            </a:extLst>
          </p:cNvPr>
          <p:cNvSpPr/>
          <p:nvPr/>
        </p:nvSpPr>
        <p:spPr>
          <a:xfrm>
            <a:off x="907" y="955261"/>
            <a:ext cx="1002871" cy="12265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7180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three ways you are a good family member. </a:t>
            </a:r>
          </a:p>
        </p:txBody>
      </p:sp>
      <p:sp>
        <p:nvSpPr>
          <p:cNvPr id="5" name="Rectangle 4">
            <a:extLst>
              <a:ext uri="{FF2B5EF4-FFF2-40B4-BE49-F238E27FC236}">
                <a16:creationId xmlns:a16="http://schemas.microsoft.com/office/drawing/2014/main" id="{BF3C79BD-0940-7AD1-9563-FC3A9CC9F726}"/>
              </a:ext>
            </a:extLst>
          </p:cNvPr>
          <p:cNvSpPr/>
          <p:nvPr/>
        </p:nvSpPr>
        <p:spPr>
          <a:xfrm>
            <a:off x="907" y="950248"/>
            <a:ext cx="1002871" cy="123156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9474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dirty="0">
                <a:solidFill>
                  <a:schemeClr val="bg1"/>
                </a:solidFill>
                <a:ea typeface="+mj-lt"/>
                <a:cs typeface="+mj-lt"/>
              </a:rPr>
              <a:t>Relationships with Others</a:t>
            </a:r>
            <a:endParaRPr lang="en-US" dirty="0">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dirty="0">
                <a:solidFill>
                  <a:schemeClr val="tx1"/>
                </a:solidFill>
              </a:rPr>
              <a:t>Name three things you want your family to know about you.</a:t>
            </a:r>
          </a:p>
        </p:txBody>
      </p:sp>
      <p:sp>
        <p:nvSpPr>
          <p:cNvPr id="5" name="Rectangle 4">
            <a:extLst>
              <a:ext uri="{FF2B5EF4-FFF2-40B4-BE49-F238E27FC236}">
                <a16:creationId xmlns:a16="http://schemas.microsoft.com/office/drawing/2014/main" id="{7EB81C66-CC39-6CC6-7EBE-FBFDE5CB0ACE}"/>
              </a:ext>
            </a:extLst>
          </p:cNvPr>
          <p:cNvSpPr/>
          <p:nvPr/>
        </p:nvSpPr>
        <p:spPr>
          <a:xfrm>
            <a:off x="0" y="962050"/>
            <a:ext cx="1002871" cy="12165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2297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Name someone at home you can ask for help. </a:t>
            </a:r>
          </a:p>
        </p:txBody>
      </p:sp>
      <p:sp>
        <p:nvSpPr>
          <p:cNvPr id="5" name="Rectangle 4">
            <a:extLst>
              <a:ext uri="{FF2B5EF4-FFF2-40B4-BE49-F238E27FC236}">
                <a16:creationId xmlns:a16="http://schemas.microsoft.com/office/drawing/2014/main" id="{7156EED9-EBDF-3E6F-4DE4-08043D54C870}"/>
              </a:ext>
            </a:extLst>
          </p:cNvPr>
          <p:cNvSpPr/>
          <p:nvPr/>
        </p:nvSpPr>
        <p:spPr>
          <a:xfrm>
            <a:off x="907" y="955261"/>
            <a:ext cx="1002871" cy="12265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27946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How does your family help you?</a:t>
            </a:r>
          </a:p>
        </p:txBody>
      </p:sp>
      <p:sp>
        <p:nvSpPr>
          <p:cNvPr id="5" name="Rectangle 4">
            <a:extLst>
              <a:ext uri="{FF2B5EF4-FFF2-40B4-BE49-F238E27FC236}">
                <a16:creationId xmlns:a16="http://schemas.microsoft.com/office/drawing/2014/main" id="{7EB81C66-CC39-6CC6-7EBE-FBFDE5CB0ACE}"/>
              </a:ext>
            </a:extLst>
          </p:cNvPr>
          <p:cNvSpPr/>
          <p:nvPr/>
        </p:nvSpPr>
        <p:spPr>
          <a:xfrm>
            <a:off x="0" y="962050"/>
            <a:ext cx="1002871" cy="12165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73790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Name three things your family helps you with. </a:t>
            </a:r>
          </a:p>
        </p:txBody>
      </p:sp>
      <p:sp>
        <p:nvSpPr>
          <p:cNvPr id="5" name="Rectangle 4">
            <a:extLst>
              <a:ext uri="{FF2B5EF4-FFF2-40B4-BE49-F238E27FC236}">
                <a16:creationId xmlns:a16="http://schemas.microsoft.com/office/drawing/2014/main" id="{7EB81C66-CC39-6CC6-7EBE-FBFDE5CB0ACE}"/>
              </a:ext>
            </a:extLst>
          </p:cNvPr>
          <p:cNvSpPr/>
          <p:nvPr/>
        </p:nvSpPr>
        <p:spPr>
          <a:xfrm>
            <a:off x="0" y="962050"/>
            <a:ext cx="1002871" cy="12165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0671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Relationships with Others</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948367"/>
          </a:xfrm>
        </p:spPr>
        <p:txBody>
          <a:bodyPr anchor="t">
            <a:normAutofit lnSpcReduction="10000"/>
          </a:bodyPr>
          <a:lstStyle/>
          <a:p>
            <a:pPr algn="ctr"/>
            <a:r>
              <a:rPr lang="en-US" sz="5000">
                <a:solidFill>
                  <a:schemeClr val="tx1"/>
                </a:solidFill>
              </a:rPr>
              <a:t> Name one person in your life that you look up to.</a:t>
            </a:r>
          </a:p>
          <a:p>
            <a:pPr algn="ctr"/>
            <a:r>
              <a:rPr lang="en-US" sz="4000" i="1">
                <a:solidFill>
                  <a:schemeClr val="accent2"/>
                </a:solidFill>
              </a:rPr>
              <a:t>What words describe the person you look up to?</a:t>
            </a:r>
            <a:endParaRPr lang="en-US" sz="4000" i="1">
              <a:solidFill>
                <a:schemeClr val="accent2"/>
              </a:solidFill>
              <a:ea typeface="Meiryo"/>
            </a:endParaRPr>
          </a:p>
          <a:p>
            <a:pPr algn="ctr"/>
            <a:endParaRPr lang="en-US" sz="5400"/>
          </a:p>
        </p:txBody>
      </p:sp>
      <p:sp>
        <p:nvSpPr>
          <p:cNvPr id="5" name="Rectangle 4">
            <a:extLst>
              <a:ext uri="{FF2B5EF4-FFF2-40B4-BE49-F238E27FC236}">
                <a16:creationId xmlns:a16="http://schemas.microsoft.com/office/drawing/2014/main" id="{A8F1E59B-3BCF-FDB1-0499-EA28664F78D3}"/>
              </a:ext>
            </a:extLst>
          </p:cNvPr>
          <p:cNvSpPr/>
          <p:nvPr/>
        </p:nvSpPr>
        <p:spPr>
          <a:xfrm>
            <a:off x="6551" y="964971"/>
            <a:ext cx="1002871" cy="122153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2600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5" name="Rectangle 2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B3E5A-1CA0-0E70-5380-C9798E475519}"/>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25000"/>
              </a:lnSpc>
            </a:pPr>
            <a:r>
              <a:rPr lang="en-US" b="0" cap="all" dirty="0">
                <a:solidFill>
                  <a:schemeClr val="bg1"/>
                </a:solidFill>
              </a:rPr>
              <a:t>References</a:t>
            </a:r>
          </a:p>
        </p:txBody>
      </p:sp>
      <p:sp>
        <p:nvSpPr>
          <p:cNvPr id="35" name="Rectangle 34">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up of a document&#10;&#10;Description automatically generated">
            <a:extLst>
              <a:ext uri="{FF2B5EF4-FFF2-40B4-BE49-F238E27FC236}">
                <a16:creationId xmlns:a16="http://schemas.microsoft.com/office/drawing/2014/main" id="{46B08866-BE02-6FA3-7813-324D16263165}"/>
              </a:ext>
            </a:extLst>
          </p:cNvPr>
          <p:cNvPicPr>
            <a:picLocks noChangeAspect="1"/>
          </p:cNvPicPr>
          <p:nvPr/>
        </p:nvPicPr>
        <p:blipFill>
          <a:blip r:embed="rId2"/>
          <a:stretch>
            <a:fillRect/>
          </a:stretch>
        </p:blipFill>
        <p:spPr>
          <a:xfrm>
            <a:off x="1822" y="1080189"/>
            <a:ext cx="7526110" cy="5071434"/>
          </a:xfrm>
          <a:prstGeom prst="rect">
            <a:avLst/>
          </a:prstGeom>
        </p:spPr>
      </p:pic>
    </p:spTree>
    <p:extLst>
      <p:ext uri="{BB962C8B-B14F-4D97-AF65-F5344CB8AC3E}">
        <p14:creationId xmlns:p14="http://schemas.microsoft.com/office/powerpoint/2010/main" val="3935955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rgbClr val="000000"/>
                </a:solidFill>
              </a:rPr>
              <a:t>Name two things you would like to get better at doing at home.</a:t>
            </a: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95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958602"/>
          </a:xfrm>
        </p:spPr>
        <p:txBody>
          <a:bodyPr anchor="t">
            <a:normAutofit/>
          </a:bodyPr>
          <a:lstStyle/>
          <a:p>
            <a:pPr algn="ctr"/>
            <a:r>
              <a:rPr lang="en-US" sz="5000">
                <a:solidFill>
                  <a:schemeClr val="tx1"/>
                </a:solidFill>
              </a:rPr>
              <a:t>Name two things you like to do with your free time.</a:t>
            </a:r>
          </a:p>
          <a:p>
            <a:pPr algn="ctr"/>
            <a:r>
              <a:rPr lang="en-US" sz="4000" i="1">
                <a:solidFill>
                  <a:schemeClr val="accent6"/>
                </a:solidFill>
              </a:rPr>
              <a:t>Why do you like to do them?</a:t>
            </a:r>
            <a:endParaRPr lang="en-US" sz="4000" i="1">
              <a:solidFill>
                <a:schemeClr val="accent6"/>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5977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451541"/>
            <a:ext cx="9935571" cy="3426158"/>
          </a:xfrm>
        </p:spPr>
        <p:txBody>
          <a:bodyPr anchor="t">
            <a:noAutofit/>
          </a:bodyPr>
          <a:lstStyle/>
          <a:p>
            <a:pPr algn="ctr"/>
            <a:r>
              <a:rPr lang="en-US" sz="5000">
                <a:solidFill>
                  <a:schemeClr val="tx1"/>
                </a:solidFill>
              </a:rPr>
              <a:t>Name two things you do not like doing with your free time. </a:t>
            </a:r>
          </a:p>
          <a:p>
            <a:pPr algn="ctr"/>
            <a:r>
              <a:rPr lang="en-US" sz="4000" i="1">
                <a:solidFill>
                  <a:schemeClr val="accent6"/>
                </a:solidFill>
              </a:rPr>
              <a:t>Why don't you like them?</a:t>
            </a:r>
            <a:endParaRPr lang="en-US" sz="4000" i="1">
              <a:solidFill>
                <a:schemeClr val="accent6"/>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22960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three things you need help with while at school. </a:t>
            </a:r>
          </a:p>
        </p:txBody>
      </p:sp>
      <p:sp>
        <p:nvSpPr>
          <p:cNvPr id="6" name="Rectangle 5">
            <a:extLst>
              <a:ext uri="{FF2B5EF4-FFF2-40B4-BE49-F238E27FC236}">
                <a16:creationId xmlns:a16="http://schemas.microsoft.com/office/drawing/2014/main" id="{3785B5D4-D1AD-0417-C3F3-68A7BE860576}"/>
              </a:ext>
            </a:extLst>
          </p:cNvPr>
          <p:cNvSpPr/>
          <p:nvPr/>
        </p:nvSpPr>
        <p:spPr>
          <a:xfrm>
            <a:off x="1479" y="969179"/>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124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0DFB6E-BF58-B680-E8D4-7319A3781278}"/>
              </a:ext>
            </a:extLst>
          </p:cNvPr>
          <p:cNvSpPr txBox="1">
            <a:spLocks/>
          </p:cNvSpPr>
          <p:nvPr/>
        </p:nvSpPr>
        <p:spPr>
          <a:xfrm>
            <a:off x="65903" y="865698"/>
            <a:ext cx="3680249" cy="5120197"/>
          </a:xfrm>
          <a:prstGeom prst="rect">
            <a:avLst/>
          </a:prstGeom>
        </p:spPr>
        <p:txBody>
          <a:bodyPr lIns="91440" tIns="45720" rIns="91440" bIns="45720" anchor="t"/>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100000"/>
              </a:lnSpc>
            </a:pPr>
            <a:r>
              <a:rPr lang="en-GB" sz="4800">
                <a:solidFill>
                  <a:schemeClr val="tx1"/>
                </a:solidFill>
                <a:ea typeface="Meiryo"/>
              </a:rPr>
              <a:t>Links to Early Transition Bell Ringers</a:t>
            </a:r>
            <a:br>
              <a:rPr lang="en-GB" sz="4800">
                <a:ea typeface="Meiryo"/>
              </a:rPr>
            </a:br>
            <a:r>
              <a:rPr lang="en-GB" sz="4800">
                <a:solidFill>
                  <a:schemeClr val="tx1"/>
                </a:solidFill>
                <a:ea typeface="Meiryo"/>
              </a:rPr>
              <a:t>Section Headers</a:t>
            </a:r>
            <a:endParaRPr lang="en-US" sz="4800">
              <a:solidFill>
                <a:schemeClr val="tx1"/>
              </a:solidFill>
            </a:endParaRPr>
          </a:p>
        </p:txBody>
      </p:sp>
      <p:sp>
        <p:nvSpPr>
          <p:cNvPr id="7" name="Title 1">
            <a:extLst>
              <a:ext uri="{FF2B5EF4-FFF2-40B4-BE49-F238E27FC236}">
                <a16:creationId xmlns:a16="http://schemas.microsoft.com/office/drawing/2014/main" id="{694BD1E5-050E-4C1E-E8F3-79C59E9A31F9}"/>
              </a:ext>
            </a:extLst>
          </p:cNvPr>
          <p:cNvSpPr txBox="1">
            <a:spLocks/>
          </p:cNvSpPr>
          <p:nvPr/>
        </p:nvSpPr>
        <p:spPr>
          <a:xfrm>
            <a:off x="3680528" y="0"/>
            <a:ext cx="8511193" cy="6851594"/>
          </a:xfrm>
          <a:prstGeom prst="rect">
            <a:avLst/>
          </a:prstGeom>
          <a:solidFill>
            <a:schemeClr val="bg1"/>
          </a:solidFill>
          <a:ln>
            <a:solidFill>
              <a:schemeClr val="bg1"/>
            </a:solidFill>
          </a:ln>
        </p:spPr>
        <p:txBody>
          <a:bodyPr vert="horz" lIns="109728" tIns="109728" rIns="109728" bIns="91440" rtlCol="0" anchor="ctr">
            <a:noAutofit/>
          </a:bodyPr>
          <a:lstStyle>
            <a:lvl1pPr algn="l" defTabSz="914400" rtl="0" eaLnBrk="1" latinLnBrk="0" hangingPunct="1">
              <a:lnSpc>
                <a:spcPct val="104000"/>
              </a:lnSpc>
              <a:spcBef>
                <a:spcPct val="0"/>
              </a:spcBef>
              <a:buNone/>
              <a:defRPr sz="3400" b="1" kern="1200" spc="150" baseline="0">
                <a:solidFill>
                  <a:schemeClr val="tx1">
                    <a:lumMod val="75000"/>
                    <a:lumOff val="25000"/>
                  </a:schemeClr>
                </a:solidFill>
                <a:latin typeface="+mj-lt"/>
                <a:ea typeface="+mj-ea"/>
                <a:cs typeface="+mj-cs"/>
              </a:defRPr>
            </a:lvl1pPr>
          </a:lstStyle>
          <a:p>
            <a:pPr marL="1371600" indent="-914400">
              <a:spcBef>
                <a:spcPts val="0"/>
              </a:spcBef>
              <a:buAutoNum type="arabicPeriod"/>
            </a:pPr>
            <a:r>
              <a:rPr lang="en-US" sz="4800" u="sng">
                <a:solidFill>
                  <a:schemeClr val="accent6"/>
                </a:solidFill>
                <a:latin typeface="Franklin Gothic"/>
                <a:ea typeface="Meiryo"/>
                <a:hlinkClick r:id="rId2" action="ppaction://hlinksldjump">
                  <a:extLst>
                    <a:ext uri="{A12FA001-AC4F-418D-AE19-62706E023703}">
                      <ahyp:hlinkClr xmlns:ahyp="http://schemas.microsoft.com/office/drawing/2018/hyperlinkcolor" val="tx"/>
                    </a:ext>
                  </a:extLst>
                </a:hlinkClick>
              </a:rPr>
              <a:t>All About Me</a:t>
            </a:r>
            <a:endParaRPr lang="en-US" sz="4800" u="sng">
              <a:solidFill>
                <a:schemeClr val="accent6"/>
              </a:solidFill>
              <a:latin typeface="Franklin Gothic"/>
              <a:ea typeface="Meiryo"/>
            </a:endParaRPr>
          </a:p>
          <a:p>
            <a:pPr marL="1371600" indent="-914400">
              <a:spcBef>
                <a:spcPts val="0"/>
              </a:spcBef>
              <a:buAutoNum type="arabicPeriod"/>
            </a:pPr>
            <a:r>
              <a:rPr lang="en-US" sz="4800" u="sng">
                <a:solidFill>
                  <a:srgbClr val="FF9500"/>
                </a:solidFill>
                <a:latin typeface="Franklin Gothic"/>
                <a:ea typeface="Meiryo"/>
                <a:hlinkClick r:id="rId3" action="ppaction://hlinksldjump">
                  <a:extLst>
                    <a:ext uri="{A12FA001-AC4F-418D-AE19-62706E023703}">
                      <ahyp:hlinkClr xmlns:ahyp="http://schemas.microsoft.com/office/drawing/2018/hyperlinkcolor" val="tx"/>
                    </a:ext>
                  </a:extLst>
                </a:hlinkClick>
              </a:rPr>
              <a:t>Taking Care of Myself</a:t>
            </a:r>
            <a:endParaRPr lang="en-US" sz="4800" u="sng">
              <a:solidFill>
                <a:srgbClr val="FF9500"/>
              </a:solidFill>
              <a:latin typeface="Franklin Gothic"/>
              <a:ea typeface="Meiryo"/>
            </a:endParaRPr>
          </a:p>
          <a:p>
            <a:pPr marL="1371600" indent="-914400">
              <a:spcBef>
                <a:spcPts val="0"/>
              </a:spcBef>
              <a:buAutoNum type="arabicPeriod"/>
            </a:pPr>
            <a:r>
              <a:rPr lang="en-US" sz="4800" u="sng">
                <a:solidFill>
                  <a:srgbClr val="45CCC8"/>
                </a:solidFill>
                <a:latin typeface="Franklin Gothic"/>
                <a:ea typeface="Meiryo"/>
                <a:hlinkClick r:id="rId4" action="ppaction://hlinksldjump">
                  <a:extLst>
                    <a:ext uri="{A12FA001-AC4F-418D-AE19-62706E023703}">
                      <ahyp:hlinkClr xmlns:ahyp="http://schemas.microsoft.com/office/drawing/2018/hyperlinkcolor" val="tx"/>
                    </a:ext>
                  </a:extLst>
                </a:hlinkClick>
              </a:rPr>
              <a:t>Understanding Money</a:t>
            </a:r>
            <a:endParaRPr lang="en-US" sz="4800" u="sng">
              <a:solidFill>
                <a:srgbClr val="45CCC8"/>
              </a:solidFill>
              <a:latin typeface="Franklin Gothic"/>
              <a:ea typeface="Meiryo"/>
            </a:endParaRPr>
          </a:p>
          <a:p>
            <a:pPr marL="1371600" indent="-914400">
              <a:spcBef>
                <a:spcPts val="0"/>
              </a:spcBef>
              <a:buAutoNum type="arabicPeriod"/>
            </a:pPr>
            <a:r>
              <a:rPr lang="en-US" sz="4800" u="sng">
                <a:solidFill>
                  <a:schemeClr val="accent3"/>
                </a:solidFill>
                <a:latin typeface="Franklin Gothic"/>
                <a:ea typeface="Meiryo"/>
                <a:hlinkClick r:id="rId5" action="ppaction://hlinksldjump">
                  <a:extLst>
                    <a:ext uri="{A12FA001-AC4F-418D-AE19-62706E023703}">
                      <ahyp:hlinkClr xmlns:ahyp="http://schemas.microsoft.com/office/drawing/2018/hyperlinkcolor" val="tx"/>
                    </a:ext>
                  </a:extLst>
                </a:hlinkClick>
              </a:rPr>
              <a:t>Who I Want to Be</a:t>
            </a:r>
            <a:endParaRPr lang="en-US" sz="4800" u="sng">
              <a:solidFill>
                <a:schemeClr val="accent3"/>
              </a:solidFill>
              <a:latin typeface="Franklin Gothic"/>
            </a:endParaRPr>
          </a:p>
          <a:p>
            <a:pPr marL="1371600" indent="-914400">
              <a:spcBef>
                <a:spcPts val="0"/>
              </a:spcBef>
              <a:buAutoNum type="arabicPeriod"/>
            </a:pPr>
            <a:r>
              <a:rPr lang="en-US" sz="4800" u="sng">
                <a:solidFill>
                  <a:schemeClr val="accent4"/>
                </a:solidFill>
                <a:latin typeface="Franklin Gothic"/>
                <a:ea typeface="Meiryo"/>
                <a:hlinkClick r:id="rId6" action="ppaction://hlinksldjump">
                  <a:extLst>
                    <a:ext uri="{A12FA001-AC4F-418D-AE19-62706E023703}">
                      <ahyp:hlinkClr xmlns:ahyp="http://schemas.microsoft.com/office/drawing/2018/hyperlinkcolor" val="tx"/>
                    </a:ext>
                  </a:extLst>
                </a:hlinkClick>
              </a:rPr>
              <a:t>Would You Rather?</a:t>
            </a:r>
            <a:endParaRPr lang="en-US" sz="4800" u="sng">
              <a:solidFill>
                <a:schemeClr val="accent4"/>
              </a:solidFill>
              <a:latin typeface="Franklin Gothic"/>
              <a:ea typeface="Meiryo"/>
            </a:endParaRPr>
          </a:p>
          <a:p>
            <a:pPr marL="1371600" indent="-914400">
              <a:spcBef>
                <a:spcPts val="0"/>
              </a:spcBef>
              <a:buAutoNum type="arabicPeriod"/>
            </a:pPr>
            <a:r>
              <a:rPr lang="en-US" sz="4800" u="sng">
                <a:solidFill>
                  <a:schemeClr val="accent5"/>
                </a:solidFill>
                <a:latin typeface="Franklin Gothic"/>
                <a:ea typeface="Meiryo"/>
                <a:hlinkClick r:id="rId7" action="ppaction://hlinksldjump">
                  <a:extLst>
                    <a:ext uri="{A12FA001-AC4F-418D-AE19-62706E023703}">
                      <ahyp:hlinkClr xmlns:ahyp="http://schemas.microsoft.com/office/drawing/2018/hyperlinkcolor" val="tx"/>
                    </a:ext>
                  </a:extLst>
                </a:hlinkClick>
              </a:rPr>
              <a:t>What Would You Do?</a:t>
            </a:r>
            <a:endParaRPr lang="en-US" sz="4800" u="sng">
              <a:solidFill>
                <a:schemeClr val="accent5"/>
              </a:solidFill>
              <a:latin typeface="Franklin Gothic"/>
              <a:ea typeface="Meiryo"/>
            </a:endParaRPr>
          </a:p>
          <a:p>
            <a:pPr marL="1371600" indent="-914400">
              <a:spcBef>
                <a:spcPts val="0"/>
              </a:spcBef>
              <a:buAutoNum type="arabicPeriod"/>
            </a:pPr>
            <a:r>
              <a:rPr lang="en-US" sz="5400" u="sng">
                <a:solidFill>
                  <a:schemeClr val="accent2"/>
                </a:solidFill>
                <a:latin typeface="Franklin Gothic"/>
                <a:ea typeface="Meiryo"/>
                <a:hlinkClick r:id="rId8" action="ppaction://hlinksldjump">
                  <a:extLst>
                    <a:ext uri="{A12FA001-AC4F-418D-AE19-62706E023703}">
                      <ahyp:hlinkClr xmlns:ahyp="http://schemas.microsoft.com/office/drawing/2018/hyperlinkcolor" val="tx"/>
                    </a:ext>
                  </a:extLst>
                </a:hlinkClick>
              </a:rPr>
              <a:t>Relationships with Others</a:t>
            </a:r>
            <a:endParaRPr lang="en-US" sz="5400" u="sng">
              <a:solidFill>
                <a:schemeClr val="accent2"/>
              </a:solidFill>
              <a:latin typeface="Franklin Gothic"/>
              <a:ea typeface="Meiryo"/>
            </a:endParaRPr>
          </a:p>
        </p:txBody>
      </p:sp>
    </p:spTree>
    <p:extLst>
      <p:ext uri="{BB962C8B-B14F-4D97-AF65-F5344CB8AC3E}">
        <p14:creationId xmlns:p14="http://schemas.microsoft.com/office/powerpoint/2010/main" val="3672468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three things you need help with while at home. </a:t>
            </a:r>
          </a:p>
        </p:txBody>
      </p:sp>
      <p:sp>
        <p:nvSpPr>
          <p:cNvPr id="6" name="Rectangle 5">
            <a:extLst>
              <a:ext uri="{FF2B5EF4-FFF2-40B4-BE49-F238E27FC236}">
                <a16:creationId xmlns:a16="http://schemas.microsoft.com/office/drawing/2014/main" id="{3785B5D4-D1AD-0417-C3F3-68A7BE860576}"/>
              </a:ext>
            </a:extLst>
          </p:cNvPr>
          <p:cNvSpPr/>
          <p:nvPr/>
        </p:nvSpPr>
        <p:spPr>
          <a:xfrm>
            <a:off x="1479" y="969179"/>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67554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All About Me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What does it look like when you ask someone for help?</a:t>
            </a:r>
            <a:endParaRPr lang="en-US" sz="5400">
              <a:solidFill>
                <a:schemeClr val="tx1"/>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74220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6"/>
            <a:ext cx="9935571" cy="4155743"/>
          </a:xfrm>
        </p:spPr>
        <p:txBody>
          <a:bodyPr anchor="t">
            <a:normAutofit/>
          </a:bodyPr>
          <a:lstStyle/>
          <a:p>
            <a:pPr algn="ctr"/>
            <a:r>
              <a:rPr lang="en-US" sz="5000">
                <a:solidFill>
                  <a:schemeClr val="tx1"/>
                </a:solidFill>
              </a:rPr>
              <a:t>How do you overcome hard things?</a:t>
            </a:r>
          </a:p>
          <a:p>
            <a:pPr algn="ctr"/>
            <a:r>
              <a:rPr lang="en-US" sz="4000" i="1">
                <a:solidFill>
                  <a:schemeClr val="accent6"/>
                </a:solidFill>
              </a:rPr>
              <a:t>Who do you get support from?</a:t>
            </a:r>
            <a:endParaRPr lang="en-US" sz="4000" i="1">
              <a:solidFill>
                <a:schemeClr val="accent6"/>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35712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How do you feel when you have to do something hard?</a:t>
            </a: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23536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All About Me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891490"/>
          </a:xfrm>
        </p:spPr>
        <p:txBody>
          <a:bodyPr anchor="t">
            <a:normAutofit fontScale="62500" lnSpcReduction="20000"/>
          </a:bodyPr>
          <a:lstStyle/>
          <a:p>
            <a:pPr algn="ctr"/>
            <a:r>
              <a:rPr lang="en-US" sz="8000">
                <a:solidFill>
                  <a:schemeClr val="tx1"/>
                </a:solidFill>
              </a:rPr>
              <a:t>What does it mean to be independent? </a:t>
            </a:r>
            <a:endParaRPr lang="en-US" sz="8000">
              <a:solidFill>
                <a:schemeClr val="tx1"/>
              </a:solidFill>
              <a:ea typeface="+mn-lt"/>
              <a:cs typeface="+mn-lt"/>
            </a:endParaRPr>
          </a:p>
          <a:p>
            <a:pPr algn="ctr"/>
            <a:r>
              <a:rPr lang="en-US" sz="6400" i="1">
                <a:solidFill>
                  <a:schemeClr val="accent6"/>
                </a:solidFill>
                <a:ea typeface="+mn-lt"/>
                <a:cs typeface="+mn-lt"/>
              </a:rPr>
              <a:t>What is something you can do by yourself?</a:t>
            </a:r>
            <a:endParaRPr lang="en-US" sz="6400" i="1">
              <a:solidFill>
                <a:schemeClr val="accent6"/>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7660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All About Me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6"/>
            <a:ext cx="9935571" cy="3916657"/>
          </a:xfrm>
        </p:spPr>
        <p:txBody>
          <a:bodyPr anchor="t">
            <a:normAutofit fontScale="92500" lnSpcReduction="10000"/>
          </a:bodyPr>
          <a:lstStyle/>
          <a:p>
            <a:pPr algn="ctr"/>
            <a:r>
              <a:rPr lang="en-US" sz="5400">
                <a:solidFill>
                  <a:schemeClr val="tx1"/>
                </a:solidFill>
              </a:rPr>
              <a:t>What does it mean to be responsible?</a:t>
            </a:r>
            <a:r>
              <a:rPr lang="en-US" sz="5400">
                <a:solidFill>
                  <a:schemeClr val="tx1"/>
                </a:solidFill>
                <a:ea typeface="+mn-lt"/>
                <a:cs typeface="+mn-lt"/>
              </a:rPr>
              <a:t> </a:t>
            </a:r>
          </a:p>
          <a:p>
            <a:pPr algn="ctr"/>
            <a:r>
              <a:rPr lang="en-US" sz="4300" i="1">
                <a:solidFill>
                  <a:schemeClr val="accent6"/>
                </a:solidFill>
                <a:ea typeface="+mn-lt"/>
                <a:cs typeface="+mn-lt"/>
              </a:rPr>
              <a:t>What are two things you take care of?</a:t>
            </a:r>
            <a:endParaRPr lang="en-US" sz="4300" i="1">
              <a:solidFill>
                <a:schemeClr val="accent6"/>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59476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All About Me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6"/>
            <a:ext cx="9935571" cy="3732099"/>
          </a:xfrm>
        </p:spPr>
        <p:txBody>
          <a:bodyPr anchor="t">
            <a:noAutofit/>
          </a:bodyPr>
          <a:lstStyle/>
          <a:p>
            <a:pPr algn="ctr"/>
            <a:r>
              <a:rPr lang="en-US" sz="5400">
                <a:solidFill>
                  <a:schemeClr val="tx1"/>
                </a:solidFill>
              </a:rPr>
              <a:t>What does it look like when you are patient or wait your turn?</a:t>
            </a:r>
            <a:endParaRPr lang="en-US" sz="5400">
              <a:solidFill>
                <a:schemeClr val="tx1"/>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00340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All About Me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What does it look like when you are following the classroom rules?</a:t>
            </a:r>
            <a:endParaRPr lang="en-US" sz="5400">
              <a:solidFill>
                <a:schemeClr val="tx1"/>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65650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All About Me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Autofit/>
          </a:bodyPr>
          <a:lstStyle/>
          <a:p>
            <a:pPr algn="ctr"/>
            <a:r>
              <a:rPr lang="en-US" sz="5400">
                <a:solidFill>
                  <a:schemeClr val="tx1"/>
                </a:solidFill>
              </a:rPr>
              <a:t>What does it mean to have a disability?</a:t>
            </a:r>
            <a:endParaRPr lang="en-US" sz="4400">
              <a:solidFill>
                <a:schemeClr val="accent1"/>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27227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All About Me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Autofit/>
          </a:bodyPr>
          <a:lstStyle/>
          <a:p>
            <a:pPr algn="ctr"/>
            <a:r>
              <a:rPr lang="en-US" sz="5000">
                <a:solidFill>
                  <a:schemeClr val="tx1"/>
                </a:solidFill>
              </a:rPr>
              <a:t>Name one person you know that has a disability.</a:t>
            </a:r>
          </a:p>
          <a:p>
            <a:pPr algn="ctr"/>
            <a:r>
              <a:rPr lang="en-US" sz="4000" i="1">
                <a:solidFill>
                  <a:schemeClr val="accent6"/>
                </a:solidFill>
              </a:rPr>
              <a:t>(It could be someone famous!)</a:t>
            </a:r>
            <a:endParaRPr lang="en-US" sz="4000" i="1">
              <a:solidFill>
                <a:schemeClr val="accent6"/>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3732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0DFB6E-BF58-B680-E8D4-7319A3781278}"/>
              </a:ext>
            </a:extLst>
          </p:cNvPr>
          <p:cNvSpPr txBox="1">
            <a:spLocks/>
          </p:cNvSpPr>
          <p:nvPr/>
        </p:nvSpPr>
        <p:spPr>
          <a:xfrm>
            <a:off x="8299172" y="2312769"/>
            <a:ext cx="4385040" cy="2232462"/>
          </a:xfrm>
          <a:prstGeom prst="rect">
            <a:avLst/>
          </a:prstGeom>
        </p:spPr>
        <p:txBody>
          <a:bodyPr lIns="91440" tIns="45720" rIns="91440" bIns="45720" anchor="t"/>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100000"/>
              </a:lnSpc>
            </a:pPr>
            <a:r>
              <a:rPr lang="en-GB">
                <a:solidFill>
                  <a:schemeClr val="tx1"/>
                </a:solidFill>
                <a:ea typeface="Meiryo"/>
              </a:rPr>
              <a:t>Early </a:t>
            </a:r>
          </a:p>
          <a:p>
            <a:pPr algn="ctr">
              <a:lnSpc>
                <a:spcPct val="100000"/>
              </a:lnSpc>
            </a:pPr>
            <a:r>
              <a:rPr lang="en-GB">
                <a:solidFill>
                  <a:schemeClr val="tx1"/>
                </a:solidFill>
                <a:ea typeface="Meiryo"/>
              </a:rPr>
              <a:t>Transition </a:t>
            </a:r>
          </a:p>
          <a:p>
            <a:pPr algn="ctr">
              <a:lnSpc>
                <a:spcPct val="100000"/>
              </a:lnSpc>
            </a:pPr>
            <a:r>
              <a:rPr lang="en-GB">
                <a:solidFill>
                  <a:schemeClr val="tx1"/>
                </a:solidFill>
                <a:ea typeface="Meiryo"/>
              </a:rPr>
              <a:t>Bell Ringers</a:t>
            </a:r>
            <a:br>
              <a:rPr lang="en-GB">
                <a:ea typeface="Meiryo"/>
              </a:rPr>
            </a:br>
            <a:r>
              <a:rPr lang="en-GB">
                <a:solidFill>
                  <a:schemeClr val="tx1"/>
                </a:solidFill>
                <a:ea typeface="Meiryo"/>
              </a:rPr>
              <a:t>Instructions</a:t>
            </a:r>
            <a:endParaRPr lang="en-US">
              <a:solidFill>
                <a:schemeClr val="tx1"/>
              </a:solidFill>
            </a:endParaRPr>
          </a:p>
        </p:txBody>
      </p:sp>
      <p:sp>
        <p:nvSpPr>
          <p:cNvPr id="7" name="Title 1">
            <a:extLst>
              <a:ext uri="{FF2B5EF4-FFF2-40B4-BE49-F238E27FC236}">
                <a16:creationId xmlns:a16="http://schemas.microsoft.com/office/drawing/2014/main" id="{694BD1E5-050E-4C1E-E8F3-79C59E9A31F9}"/>
              </a:ext>
            </a:extLst>
          </p:cNvPr>
          <p:cNvSpPr txBox="1">
            <a:spLocks/>
          </p:cNvSpPr>
          <p:nvPr/>
        </p:nvSpPr>
        <p:spPr>
          <a:xfrm>
            <a:off x="0" y="1392"/>
            <a:ext cx="8605158" cy="6856608"/>
          </a:xfrm>
          <a:prstGeom prst="rect">
            <a:avLst/>
          </a:prstGeom>
          <a:solidFill>
            <a:schemeClr val="bg1"/>
          </a:solidFill>
          <a:ln>
            <a:solidFill>
              <a:schemeClr val="bg1"/>
            </a:solidFill>
          </a:ln>
        </p:spPr>
        <p:txBody>
          <a:bodyPr vert="horz" lIns="109728" tIns="109728" rIns="109728" bIns="91440" rtlCol="0" anchor="t">
            <a:noAutofit/>
          </a:bodyPr>
          <a:lstStyle>
            <a:lvl1pPr algn="l" defTabSz="914400" rtl="0" eaLnBrk="1" latinLnBrk="0" hangingPunct="1">
              <a:lnSpc>
                <a:spcPct val="104000"/>
              </a:lnSpc>
              <a:spcBef>
                <a:spcPct val="0"/>
              </a:spcBef>
              <a:buNone/>
              <a:defRPr sz="3400" b="1" kern="1200" spc="150" baseline="0">
                <a:solidFill>
                  <a:schemeClr val="tx1">
                    <a:lumMod val="75000"/>
                    <a:lumOff val="25000"/>
                  </a:schemeClr>
                </a:solidFill>
                <a:latin typeface="+mj-lt"/>
                <a:ea typeface="+mj-ea"/>
                <a:cs typeface="+mj-cs"/>
              </a:defRPr>
            </a:lvl1pPr>
          </a:lstStyle>
          <a:p>
            <a:pPr marL="285750" indent="-285750">
              <a:lnSpc>
                <a:spcPct val="150000"/>
              </a:lnSpc>
              <a:buFont typeface="Arial" panose="020B0604020202020204" pitchFamily="34" charset="0"/>
              <a:buChar char="•"/>
            </a:pPr>
            <a:r>
              <a:rPr lang="en-US" sz="1600" b="0">
                <a:solidFill>
                  <a:srgbClr val="0E101A"/>
                </a:solidFill>
                <a:latin typeface="+mn-lt"/>
                <a:ea typeface="+mj-lt"/>
                <a:cs typeface="+mj-lt"/>
              </a:rPr>
              <a:t>Introduce your students to the bell ringer routine. Use the "I do, We do, You do" method and model how and when students are expected to complete bell ringers in your class. (Be sure to include clear expectations about the length and depth of response you expect from students.)</a:t>
            </a:r>
            <a:endParaRPr lang="en-US" sz="1600">
              <a:latin typeface="+mn-lt"/>
              <a:ea typeface="Meiryo"/>
            </a:endParaRPr>
          </a:p>
          <a:p>
            <a:pPr marL="285750" indent="-285750">
              <a:lnSpc>
                <a:spcPct val="150000"/>
              </a:lnSpc>
              <a:buFont typeface="Arial"/>
              <a:buChar char="•"/>
            </a:pPr>
            <a:r>
              <a:rPr lang="en-US" sz="1600" b="0">
                <a:solidFill>
                  <a:srgbClr val="0E101A"/>
                </a:solidFill>
                <a:latin typeface="+mn-lt"/>
                <a:ea typeface="+mj-lt"/>
                <a:cs typeface="+mj-lt"/>
              </a:rPr>
              <a:t>Display a slide with your desired prompt.</a:t>
            </a:r>
            <a:endParaRPr lang="en-US" sz="1600">
              <a:latin typeface="+mn-lt"/>
              <a:ea typeface="Meiryo"/>
            </a:endParaRPr>
          </a:p>
          <a:p>
            <a:pPr marL="285750" indent="-285750">
              <a:lnSpc>
                <a:spcPct val="150000"/>
              </a:lnSpc>
              <a:buFont typeface="Arial"/>
              <a:buChar char="•"/>
            </a:pPr>
            <a:r>
              <a:rPr lang="en-US" sz="1600" b="0">
                <a:solidFill>
                  <a:srgbClr val="0E101A"/>
                </a:solidFill>
                <a:latin typeface="+mn-lt"/>
                <a:ea typeface="+mj-lt"/>
                <a:cs typeface="+mj-lt"/>
              </a:rPr>
              <a:t>Instruct students to read the prompt and respond in a journal, on paper, or on an online document.</a:t>
            </a:r>
            <a:endParaRPr lang="en-US" sz="1600">
              <a:latin typeface="+mn-lt"/>
              <a:ea typeface="Meiryo"/>
            </a:endParaRPr>
          </a:p>
          <a:p>
            <a:pPr marL="285750" indent="-285750">
              <a:lnSpc>
                <a:spcPct val="150000"/>
              </a:lnSpc>
              <a:buFont typeface="Arial"/>
              <a:buChar char="•"/>
            </a:pPr>
            <a:r>
              <a:rPr lang="en-US" sz="1600" b="0">
                <a:solidFill>
                  <a:srgbClr val="0E101A"/>
                </a:solidFill>
                <a:latin typeface="+mn-lt"/>
                <a:ea typeface="+mj-lt"/>
                <a:cs typeface="+mj-lt"/>
              </a:rPr>
              <a:t>Inform students of the amount of time they have to complete the task and set a timer.</a:t>
            </a:r>
          </a:p>
          <a:p>
            <a:pPr marL="285750" indent="-285750">
              <a:lnSpc>
                <a:spcPct val="150000"/>
              </a:lnSpc>
              <a:buFont typeface="Arial"/>
              <a:buChar char="•"/>
            </a:pPr>
            <a:r>
              <a:rPr lang="en-US" sz="1600" b="0">
                <a:solidFill>
                  <a:srgbClr val="0E101A"/>
                </a:solidFill>
                <a:latin typeface="+mn-lt"/>
                <a:ea typeface="+mj-lt"/>
                <a:cs typeface="+mj-lt"/>
              </a:rPr>
              <a:t>Monitor students and assist as needed. </a:t>
            </a:r>
            <a:endParaRPr lang="en-US" sz="1600">
              <a:latin typeface="+mn-lt"/>
              <a:ea typeface="Meiryo"/>
            </a:endParaRPr>
          </a:p>
          <a:p>
            <a:pPr marL="285750" indent="-285750">
              <a:lnSpc>
                <a:spcPct val="150000"/>
              </a:lnSpc>
              <a:buFont typeface="Arial"/>
              <a:buChar char="•"/>
            </a:pPr>
            <a:r>
              <a:rPr lang="en-US" sz="1600" b="0">
                <a:solidFill>
                  <a:srgbClr val="0E101A"/>
                </a:solidFill>
                <a:latin typeface="+mn-lt"/>
                <a:ea typeface="+mj-lt"/>
                <a:cs typeface="+mj-lt"/>
              </a:rPr>
              <a:t>Use a timer, visuals, or verbal cues to alert students when time is up.</a:t>
            </a:r>
            <a:endParaRPr lang="en-US" sz="1600">
              <a:latin typeface="+mn-lt"/>
              <a:ea typeface="Meiryo"/>
            </a:endParaRPr>
          </a:p>
          <a:p>
            <a:pPr marL="285750" indent="-285750">
              <a:lnSpc>
                <a:spcPct val="150000"/>
              </a:lnSpc>
              <a:buFont typeface="Arial"/>
              <a:buChar char="•"/>
            </a:pPr>
            <a:r>
              <a:rPr lang="en-US" sz="1600" b="0">
                <a:solidFill>
                  <a:srgbClr val="0E101A"/>
                </a:solidFill>
                <a:latin typeface="+mn-lt"/>
                <a:ea typeface="+mj-lt"/>
                <a:cs typeface="+mj-lt"/>
              </a:rPr>
              <a:t>Invite students to share their thoughts in whole or small group discussions. </a:t>
            </a:r>
            <a:endParaRPr lang="en-US" sz="1600">
              <a:latin typeface="+mn-lt"/>
              <a:ea typeface="Meiryo"/>
            </a:endParaRPr>
          </a:p>
          <a:p>
            <a:pPr marL="285750" indent="-285750">
              <a:lnSpc>
                <a:spcPct val="150000"/>
              </a:lnSpc>
              <a:buFont typeface="Arial"/>
              <a:buChar char="•"/>
            </a:pPr>
            <a:r>
              <a:rPr lang="en-US" sz="1600" b="0">
                <a:solidFill>
                  <a:srgbClr val="0E101A"/>
                </a:solidFill>
                <a:latin typeface="+mn-lt"/>
                <a:ea typeface="+mj-lt"/>
                <a:cs typeface="+mj-lt"/>
              </a:rPr>
              <a:t>After each session, reflect on student engagement, depth of discussion, and routine effectiveness to determine what adjustments </a:t>
            </a:r>
            <a:r>
              <a:rPr lang="en-US" sz="1600" b="0">
                <a:solidFill>
                  <a:schemeClr val="tx1"/>
                </a:solidFill>
                <a:latin typeface="+mn-lt"/>
                <a:ea typeface="+mj-lt"/>
                <a:cs typeface="+mj-lt"/>
              </a:rPr>
              <a:t>need to be made to the process.</a:t>
            </a:r>
          </a:p>
        </p:txBody>
      </p:sp>
    </p:spTree>
    <p:extLst>
      <p:ext uri="{BB962C8B-B14F-4D97-AF65-F5344CB8AC3E}">
        <p14:creationId xmlns:p14="http://schemas.microsoft.com/office/powerpoint/2010/main" val="121825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907" y="1814"/>
            <a:ext cx="12192000" cy="4209141"/>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365908" y="4260159"/>
            <a:ext cx="11460184" cy="2597841"/>
          </a:xfrm>
        </p:spPr>
        <p:txBody>
          <a:bodyPr>
            <a:normAutofit fontScale="90000"/>
          </a:bodyPr>
          <a:lstStyle/>
          <a:p>
            <a:r>
              <a:rPr lang="en-US" sz="9600">
                <a:solidFill>
                  <a:schemeClr val="tx1"/>
                </a:solidFill>
                <a:latin typeface="Franklin Gothic Medium" panose="020B0603020102020204" pitchFamily="34" charset="0"/>
                <a:ea typeface="Meiryo"/>
              </a:rPr>
              <a:t>Taking Care of Myself</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3243413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ea typeface="+mn-lt"/>
                <a:cs typeface="+mn-lt"/>
              </a:rPr>
              <a:t>Name two healthy choices you make in the morning at home.</a:t>
            </a:r>
            <a:endParaRPr lang="en-US">
              <a:solidFill>
                <a:schemeClr val="tx1"/>
              </a:solidFill>
              <a:ea typeface="+mn-lt"/>
              <a:cs typeface="+mn-lt"/>
            </a:endParaRPr>
          </a:p>
        </p:txBody>
      </p:sp>
      <p:sp>
        <p:nvSpPr>
          <p:cNvPr id="5" name="Rectangle 4">
            <a:extLst>
              <a:ext uri="{FF2B5EF4-FFF2-40B4-BE49-F238E27FC236}">
                <a16:creationId xmlns:a16="http://schemas.microsoft.com/office/drawing/2014/main" id="{1E598A15-9F35-AA86-3D0D-B9EF8A879EFF}"/>
              </a:ext>
            </a:extLst>
          </p:cNvPr>
          <p:cNvSpPr/>
          <p:nvPr/>
        </p:nvSpPr>
        <p:spPr>
          <a:xfrm>
            <a:off x="11564" y="970300"/>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287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What is your morning routine before school?</a:t>
            </a:r>
            <a:endParaRPr lang="en-US" sz="5400">
              <a:solidFill>
                <a:schemeClr val="tx1"/>
              </a:solidFill>
              <a:ea typeface="Meiryo"/>
            </a:endParaRPr>
          </a:p>
        </p:txBody>
      </p:sp>
      <p:sp>
        <p:nvSpPr>
          <p:cNvPr id="5" name="Rectangle 4">
            <a:extLst>
              <a:ext uri="{FF2B5EF4-FFF2-40B4-BE49-F238E27FC236}">
                <a16:creationId xmlns:a16="http://schemas.microsoft.com/office/drawing/2014/main" id="{12D31087-3F6F-9DE1-2D10-C122F1A1EB1A}"/>
              </a:ext>
            </a:extLst>
          </p:cNvPr>
          <p:cNvSpPr/>
          <p:nvPr/>
        </p:nvSpPr>
        <p:spPr>
          <a:xfrm>
            <a:off x="907" y="970300"/>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254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ea typeface="+mn-lt"/>
                <a:cs typeface="+mn-lt"/>
              </a:rPr>
              <a:t>Name two healthy choices you make at school. </a:t>
            </a:r>
            <a:endParaRPr lang="en-US">
              <a:solidFill>
                <a:schemeClr val="tx1"/>
              </a:solidFill>
              <a:ea typeface="+mn-lt"/>
              <a:cs typeface="+mn-lt"/>
            </a:endParaRPr>
          </a:p>
        </p:txBody>
      </p:sp>
      <p:sp>
        <p:nvSpPr>
          <p:cNvPr id="5" name="Rectangle 4">
            <a:extLst>
              <a:ext uri="{FF2B5EF4-FFF2-40B4-BE49-F238E27FC236}">
                <a16:creationId xmlns:a16="http://schemas.microsoft.com/office/drawing/2014/main" id="{95F60CB2-84F0-58E4-49E9-4649AE456995}"/>
              </a:ext>
            </a:extLst>
          </p:cNvPr>
          <p:cNvSpPr/>
          <p:nvPr/>
        </p:nvSpPr>
        <p:spPr>
          <a:xfrm>
            <a:off x="907" y="970300"/>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241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ea typeface="+mn-lt"/>
                <a:cs typeface="+mn-lt"/>
              </a:rPr>
              <a:t>Name two healthy choices you make in the evening at home.</a:t>
            </a:r>
            <a:endParaRPr lang="en-US">
              <a:solidFill>
                <a:schemeClr val="tx1"/>
              </a:solidFill>
              <a:ea typeface="+mn-lt"/>
              <a:cs typeface="+mn-lt"/>
            </a:endParaRPr>
          </a:p>
        </p:txBody>
      </p:sp>
      <p:sp>
        <p:nvSpPr>
          <p:cNvPr id="5" name="Rectangle 4">
            <a:extLst>
              <a:ext uri="{FF2B5EF4-FFF2-40B4-BE49-F238E27FC236}">
                <a16:creationId xmlns:a16="http://schemas.microsoft.com/office/drawing/2014/main" id="{1380448D-B151-404D-534D-4CC3C8782938}"/>
              </a:ext>
            </a:extLst>
          </p:cNvPr>
          <p:cNvSpPr/>
          <p:nvPr/>
        </p:nvSpPr>
        <p:spPr>
          <a:xfrm>
            <a:off x="907" y="970300"/>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962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What is your routine at night before you go to bed?</a:t>
            </a:r>
            <a:endParaRPr lang="en-US" sz="5400">
              <a:solidFill>
                <a:schemeClr val="tx1"/>
              </a:solidFill>
              <a:ea typeface="Meiryo"/>
            </a:endParaRPr>
          </a:p>
        </p:txBody>
      </p:sp>
      <p:sp>
        <p:nvSpPr>
          <p:cNvPr id="5" name="Rectangle 4">
            <a:extLst>
              <a:ext uri="{FF2B5EF4-FFF2-40B4-BE49-F238E27FC236}">
                <a16:creationId xmlns:a16="http://schemas.microsoft.com/office/drawing/2014/main" id="{34A1D173-88B8-511A-1A54-573DDFE30D22}"/>
              </a:ext>
            </a:extLst>
          </p:cNvPr>
          <p:cNvSpPr/>
          <p:nvPr/>
        </p:nvSpPr>
        <p:spPr>
          <a:xfrm>
            <a:off x="11564" y="970300"/>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82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Compare your mornings on a school day and on the weekend. </a:t>
            </a:r>
            <a:endParaRPr lang="en-US" sz="5400">
              <a:solidFill>
                <a:schemeClr val="tx1"/>
              </a:solidFill>
              <a:ea typeface="Meiryo"/>
            </a:endParaRPr>
          </a:p>
        </p:txBody>
      </p:sp>
      <p:sp>
        <p:nvSpPr>
          <p:cNvPr id="5" name="Rectangle 4">
            <a:extLst>
              <a:ext uri="{FF2B5EF4-FFF2-40B4-BE49-F238E27FC236}">
                <a16:creationId xmlns:a16="http://schemas.microsoft.com/office/drawing/2014/main" id="{34A1D173-88B8-511A-1A54-573DDFE30D22}"/>
              </a:ext>
            </a:extLst>
          </p:cNvPr>
          <p:cNvSpPr/>
          <p:nvPr/>
        </p:nvSpPr>
        <p:spPr>
          <a:xfrm>
            <a:off x="11564" y="970300"/>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664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Compare your nights on a school day and on the weekend. </a:t>
            </a:r>
            <a:endParaRPr lang="en-US" sz="5400">
              <a:solidFill>
                <a:schemeClr val="tx1"/>
              </a:solidFill>
              <a:ea typeface="Meiryo"/>
            </a:endParaRPr>
          </a:p>
        </p:txBody>
      </p:sp>
      <p:sp>
        <p:nvSpPr>
          <p:cNvPr id="5" name="Rectangle 4">
            <a:extLst>
              <a:ext uri="{FF2B5EF4-FFF2-40B4-BE49-F238E27FC236}">
                <a16:creationId xmlns:a16="http://schemas.microsoft.com/office/drawing/2014/main" id="{34A1D173-88B8-511A-1A54-573DDFE30D22}"/>
              </a:ext>
            </a:extLst>
          </p:cNvPr>
          <p:cNvSpPr/>
          <p:nvPr/>
        </p:nvSpPr>
        <p:spPr>
          <a:xfrm>
            <a:off x="11564" y="970300"/>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603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fontScale="92500"/>
          </a:bodyPr>
          <a:lstStyle/>
          <a:p>
            <a:pPr algn="ctr"/>
            <a:r>
              <a:rPr lang="en-US" sz="5400">
                <a:solidFill>
                  <a:schemeClr val="tx1"/>
                </a:solidFill>
              </a:rPr>
              <a:t>What does your routine look like during the summer or school breaks?</a:t>
            </a:r>
            <a:endParaRPr lang="en-US" sz="5400">
              <a:solidFill>
                <a:schemeClr val="tx1"/>
              </a:solidFill>
              <a:ea typeface="Meiryo"/>
            </a:endParaRPr>
          </a:p>
        </p:txBody>
      </p:sp>
      <p:sp>
        <p:nvSpPr>
          <p:cNvPr id="5" name="Rectangle 4">
            <a:extLst>
              <a:ext uri="{FF2B5EF4-FFF2-40B4-BE49-F238E27FC236}">
                <a16:creationId xmlns:a16="http://schemas.microsoft.com/office/drawing/2014/main" id="{34A1D173-88B8-511A-1A54-573DDFE30D22}"/>
              </a:ext>
            </a:extLst>
          </p:cNvPr>
          <p:cNvSpPr/>
          <p:nvPr/>
        </p:nvSpPr>
        <p:spPr>
          <a:xfrm>
            <a:off x="11564" y="970300"/>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017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Name three things you do to stay healthy.</a:t>
            </a:r>
            <a:endParaRPr lang="en-US" sz="5400">
              <a:solidFill>
                <a:schemeClr val="tx1"/>
              </a:solidFill>
              <a:ea typeface="Meiryo"/>
            </a:endParaRPr>
          </a:p>
        </p:txBody>
      </p:sp>
      <p:sp>
        <p:nvSpPr>
          <p:cNvPr id="5" name="Rectangle 4">
            <a:extLst>
              <a:ext uri="{FF2B5EF4-FFF2-40B4-BE49-F238E27FC236}">
                <a16:creationId xmlns:a16="http://schemas.microsoft.com/office/drawing/2014/main" id="{F39E04CF-ECE6-22BA-0DC2-D585A00D4BBA}"/>
              </a:ext>
            </a:extLst>
          </p:cNvPr>
          <p:cNvSpPr/>
          <p:nvPr/>
        </p:nvSpPr>
        <p:spPr>
          <a:xfrm>
            <a:off x="907" y="970300"/>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73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0DFB6E-BF58-B680-E8D4-7319A3781278}"/>
              </a:ext>
            </a:extLst>
          </p:cNvPr>
          <p:cNvSpPr txBox="1">
            <a:spLocks/>
          </p:cNvSpPr>
          <p:nvPr/>
        </p:nvSpPr>
        <p:spPr>
          <a:xfrm>
            <a:off x="8307409" y="2310780"/>
            <a:ext cx="4385040" cy="2224224"/>
          </a:xfrm>
          <a:prstGeom prst="rect">
            <a:avLst/>
          </a:prstGeom>
        </p:spPr>
        <p:txBody>
          <a:bodyPr lIns="91440" tIns="45720" rIns="91440" bIns="45720" anchor="t"/>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100000"/>
              </a:lnSpc>
            </a:pPr>
            <a:r>
              <a:rPr lang="en-GB">
                <a:solidFill>
                  <a:schemeClr val="tx1"/>
                </a:solidFill>
                <a:ea typeface="Meiryo"/>
              </a:rPr>
              <a:t>Early </a:t>
            </a:r>
          </a:p>
          <a:p>
            <a:pPr algn="ctr">
              <a:lnSpc>
                <a:spcPct val="100000"/>
              </a:lnSpc>
            </a:pPr>
            <a:r>
              <a:rPr lang="en-GB">
                <a:solidFill>
                  <a:schemeClr val="tx1"/>
                </a:solidFill>
                <a:ea typeface="Meiryo"/>
              </a:rPr>
              <a:t>Transition </a:t>
            </a:r>
          </a:p>
          <a:p>
            <a:pPr algn="ctr">
              <a:lnSpc>
                <a:spcPct val="100000"/>
              </a:lnSpc>
            </a:pPr>
            <a:r>
              <a:rPr lang="en-GB">
                <a:solidFill>
                  <a:schemeClr val="tx1"/>
                </a:solidFill>
                <a:ea typeface="Meiryo"/>
              </a:rPr>
              <a:t>Bell Ringers</a:t>
            </a:r>
            <a:br>
              <a:rPr lang="en-GB">
                <a:ea typeface="Meiryo"/>
              </a:rPr>
            </a:br>
            <a:r>
              <a:rPr lang="en-GB">
                <a:solidFill>
                  <a:schemeClr val="tx1"/>
                </a:solidFill>
                <a:ea typeface="Meiryo"/>
              </a:rPr>
              <a:t>Tips &amp; Tricks</a:t>
            </a:r>
            <a:endParaRPr lang="en-US">
              <a:solidFill>
                <a:schemeClr val="tx1"/>
              </a:solidFill>
            </a:endParaRPr>
          </a:p>
        </p:txBody>
      </p:sp>
      <p:sp>
        <p:nvSpPr>
          <p:cNvPr id="7" name="Title 1">
            <a:extLst>
              <a:ext uri="{FF2B5EF4-FFF2-40B4-BE49-F238E27FC236}">
                <a16:creationId xmlns:a16="http://schemas.microsoft.com/office/drawing/2014/main" id="{694BD1E5-050E-4C1E-E8F3-79C59E9A31F9}"/>
              </a:ext>
            </a:extLst>
          </p:cNvPr>
          <p:cNvSpPr txBox="1">
            <a:spLocks/>
          </p:cNvSpPr>
          <p:nvPr/>
        </p:nvSpPr>
        <p:spPr>
          <a:xfrm>
            <a:off x="-73480" y="-5411"/>
            <a:ext cx="8838539" cy="6856608"/>
          </a:xfrm>
          <a:prstGeom prst="rect">
            <a:avLst/>
          </a:prstGeom>
          <a:solidFill>
            <a:schemeClr val="bg1"/>
          </a:solidFill>
          <a:ln>
            <a:solidFill>
              <a:schemeClr val="bg1"/>
            </a:solidFill>
          </a:ln>
        </p:spPr>
        <p:txBody>
          <a:bodyPr vert="horz" lIns="109728" tIns="109728" rIns="109728" bIns="91440" rtlCol="0" anchor="t">
            <a:noAutofit/>
          </a:bodyPr>
          <a:lstStyle>
            <a:lvl1pPr algn="l" defTabSz="914400" rtl="0" eaLnBrk="1" latinLnBrk="0" hangingPunct="1">
              <a:lnSpc>
                <a:spcPct val="104000"/>
              </a:lnSpc>
              <a:spcBef>
                <a:spcPct val="0"/>
              </a:spcBef>
              <a:buNone/>
              <a:defRPr sz="3400" b="1" kern="1200" spc="150" baseline="0">
                <a:solidFill>
                  <a:schemeClr val="tx1">
                    <a:lumMod val="75000"/>
                    <a:lumOff val="25000"/>
                  </a:schemeClr>
                </a:solidFill>
                <a:latin typeface="+mj-lt"/>
                <a:ea typeface="+mj-ea"/>
                <a:cs typeface="+mj-cs"/>
              </a:defRPr>
            </a:lvl1pPr>
          </a:lstStyle>
          <a:p>
            <a:pPr marL="285750" indent="-285750">
              <a:lnSpc>
                <a:spcPct val="150000"/>
              </a:lnSpc>
              <a:buFont typeface="Arial"/>
              <a:buChar char="•"/>
            </a:pPr>
            <a:r>
              <a:rPr lang="en-US" sz="1600" b="0">
                <a:solidFill>
                  <a:srgbClr val="0E101A"/>
                </a:solidFill>
                <a:latin typeface="+mn-lt"/>
                <a:ea typeface="+mj-lt"/>
                <a:cs typeface="+mj-lt"/>
              </a:rPr>
              <a:t>Bell ringers can be utilized to help students transition as they enter class, as part of a daily or weekly routine, as discussion prompts, and as exit tickets at the end of class.</a:t>
            </a:r>
          </a:p>
          <a:p>
            <a:pPr marL="285750" indent="-285750">
              <a:lnSpc>
                <a:spcPct val="150000"/>
              </a:lnSpc>
              <a:buFont typeface="Arial"/>
              <a:buChar char="•"/>
            </a:pPr>
            <a:r>
              <a:rPr lang="en-US" sz="1600" b="0">
                <a:solidFill>
                  <a:srgbClr val="0E101A"/>
                </a:solidFill>
                <a:latin typeface="+mn-lt"/>
                <a:ea typeface="+mj-lt"/>
                <a:cs typeface="+mj-lt"/>
              </a:rPr>
              <a:t>Slides can be used in sequential order or customized for your classroom. (Example: If you only teach math, you may choose to only use the "Understanding Money" section) </a:t>
            </a:r>
            <a:endParaRPr lang="en-US" sz="1600">
              <a:solidFill>
                <a:schemeClr val="tx1"/>
              </a:solidFill>
              <a:latin typeface="+mn-lt"/>
              <a:ea typeface="Meiryo"/>
            </a:endParaRPr>
          </a:p>
          <a:p>
            <a:pPr marL="285750" indent="-285750">
              <a:lnSpc>
                <a:spcPct val="150000"/>
              </a:lnSpc>
              <a:buFont typeface="Arial"/>
              <a:buChar char="•"/>
            </a:pPr>
            <a:r>
              <a:rPr lang="en-US" sz="1600">
                <a:solidFill>
                  <a:schemeClr val="tx1"/>
                </a:solidFill>
                <a:latin typeface="+mn-lt"/>
                <a:ea typeface="+mj-lt"/>
                <a:cs typeface="+mj-lt"/>
              </a:rPr>
              <a:t>Note: </a:t>
            </a:r>
            <a:r>
              <a:rPr lang="en-US" sz="1600" b="0">
                <a:solidFill>
                  <a:schemeClr val="tx1"/>
                </a:solidFill>
                <a:latin typeface="+mn-lt"/>
                <a:ea typeface="+mj-lt"/>
                <a:cs typeface="+mj-lt"/>
              </a:rPr>
              <a:t>The </a:t>
            </a:r>
            <a:r>
              <a:rPr lang="en-US" sz="1600" b="0">
                <a:solidFill>
                  <a:schemeClr val="tx1"/>
                </a:solidFill>
                <a:latin typeface="+mn-lt"/>
              </a:rPr>
              <a:t>Flesch-Kincaid Grade Level can be found within the notes under each slide. The reading level range is 0 to 6.42 with the mean at 2.08.</a:t>
            </a:r>
            <a:endParaRPr lang="en-US" sz="1600" b="0">
              <a:solidFill>
                <a:schemeClr val="tx1"/>
              </a:solidFill>
              <a:latin typeface="+mn-lt"/>
              <a:ea typeface="Meiryo"/>
            </a:endParaRPr>
          </a:p>
          <a:p>
            <a:pPr marL="285750" indent="-285750">
              <a:lnSpc>
                <a:spcPct val="150000"/>
              </a:lnSpc>
              <a:buFont typeface="Arial"/>
              <a:buChar char="•"/>
            </a:pPr>
            <a:endParaRPr lang="en-US" sz="1600" b="0">
              <a:solidFill>
                <a:schemeClr val="tx1"/>
              </a:solidFill>
              <a:latin typeface="+mn-lt"/>
              <a:ea typeface="Meiryo"/>
            </a:endParaRPr>
          </a:p>
          <a:p>
            <a:pPr marL="1143000" indent="-685800">
              <a:spcBef>
                <a:spcPts val="0"/>
              </a:spcBef>
              <a:buFont typeface="Arial"/>
              <a:buChar char="•"/>
            </a:pPr>
            <a:endParaRPr lang="en-US" sz="5400">
              <a:solidFill>
                <a:schemeClr val="tx1"/>
              </a:solidFill>
              <a:latin typeface="Franklin Gothic"/>
              <a:ea typeface="Meiryo"/>
            </a:endParaRPr>
          </a:p>
        </p:txBody>
      </p:sp>
      <p:pic>
        <p:nvPicPr>
          <p:cNvPr id="3" name="Picture 2" descr="A table with numbers and text&#10;&#10;Description automatically generated">
            <a:extLst>
              <a:ext uri="{FF2B5EF4-FFF2-40B4-BE49-F238E27FC236}">
                <a16:creationId xmlns:a16="http://schemas.microsoft.com/office/drawing/2014/main" id="{05FF97F5-279A-7B94-A145-F2B056FE4D39}"/>
              </a:ext>
            </a:extLst>
          </p:cNvPr>
          <p:cNvPicPr>
            <a:picLocks noChangeAspect="1"/>
          </p:cNvPicPr>
          <p:nvPr/>
        </p:nvPicPr>
        <p:blipFill>
          <a:blip r:embed="rId2"/>
          <a:stretch>
            <a:fillRect/>
          </a:stretch>
        </p:blipFill>
        <p:spPr>
          <a:xfrm>
            <a:off x="100444" y="3422892"/>
            <a:ext cx="8489373" cy="3269759"/>
          </a:xfrm>
          <a:prstGeom prst="rect">
            <a:avLst/>
          </a:prstGeom>
        </p:spPr>
      </p:pic>
    </p:spTree>
    <p:extLst>
      <p:ext uri="{BB962C8B-B14F-4D97-AF65-F5344CB8AC3E}">
        <p14:creationId xmlns:p14="http://schemas.microsoft.com/office/powerpoint/2010/main" val="2347432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Name three things you like to do to exercise.</a:t>
            </a:r>
            <a:endParaRPr lang="en-US" sz="5400">
              <a:solidFill>
                <a:schemeClr val="tx1"/>
              </a:solidFill>
              <a:ea typeface="Meiryo"/>
            </a:endParaRPr>
          </a:p>
        </p:txBody>
      </p:sp>
      <p:sp>
        <p:nvSpPr>
          <p:cNvPr id="5" name="Rectangle 4">
            <a:extLst>
              <a:ext uri="{FF2B5EF4-FFF2-40B4-BE49-F238E27FC236}">
                <a16:creationId xmlns:a16="http://schemas.microsoft.com/office/drawing/2014/main" id="{D9022F29-A33A-20F3-C86B-0063FCC131F2}"/>
              </a:ext>
            </a:extLst>
          </p:cNvPr>
          <p:cNvSpPr/>
          <p:nvPr/>
        </p:nvSpPr>
        <p:spPr>
          <a:xfrm>
            <a:off x="11564" y="970300"/>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31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three things you can do to help you feel clean.</a:t>
            </a:r>
            <a:endParaRPr lang="en-US" sz="5400">
              <a:solidFill>
                <a:schemeClr val="tx1"/>
              </a:solidFill>
              <a:ea typeface="Meiryo"/>
            </a:endParaRPr>
          </a:p>
        </p:txBody>
      </p:sp>
      <p:sp>
        <p:nvSpPr>
          <p:cNvPr id="5" name="Rectangle 4">
            <a:extLst>
              <a:ext uri="{FF2B5EF4-FFF2-40B4-BE49-F238E27FC236}">
                <a16:creationId xmlns:a16="http://schemas.microsoft.com/office/drawing/2014/main" id="{3F1C4EEC-96EA-E995-1BBF-F32390AAD7E8}"/>
              </a:ext>
            </a:extLst>
          </p:cNvPr>
          <p:cNvSpPr/>
          <p:nvPr/>
        </p:nvSpPr>
        <p:spPr>
          <a:xfrm>
            <a:off x="907" y="964971"/>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244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Taking Care of Myself</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Name two things you do to help you feel rested.</a:t>
            </a:r>
            <a:endParaRPr lang="en-US" sz="5400">
              <a:solidFill>
                <a:schemeClr val="tx1"/>
              </a:solidFill>
              <a:ea typeface="Meiryo"/>
            </a:endParaRPr>
          </a:p>
        </p:txBody>
      </p:sp>
      <p:sp>
        <p:nvSpPr>
          <p:cNvPr id="5" name="Rectangle 4">
            <a:extLst>
              <a:ext uri="{FF2B5EF4-FFF2-40B4-BE49-F238E27FC236}">
                <a16:creationId xmlns:a16="http://schemas.microsoft.com/office/drawing/2014/main" id="{3F1C4EEC-96EA-E995-1BBF-F32390AAD7E8}"/>
              </a:ext>
            </a:extLst>
          </p:cNvPr>
          <p:cNvSpPr/>
          <p:nvPr/>
        </p:nvSpPr>
        <p:spPr>
          <a:xfrm>
            <a:off x="11564" y="970300"/>
            <a:ext cx="997858" cy="1206499"/>
          </a:xfrm>
          <a:prstGeom prst="rect">
            <a:avLst/>
          </a:prstGeom>
          <a:solidFill>
            <a:srgbClr val="FF9500"/>
          </a:solid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513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907" y="1814"/>
            <a:ext cx="12192000" cy="4209141"/>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456524" y="4260159"/>
            <a:ext cx="11278952" cy="2597841"/>
          </a:xfrm>
        </p:spPr>
        <p:txBody>
          <a:bodyPr>
            <a:normAutofit fontScale="90000"/>
          </a:bodyPr>
          <a:lstStyle/>
          <a:p>
            <a:r>
              <a:rPr lang="en-US" sz="9600">
                <a:solidFill>
                  <a:schemeClr val="tx1"/>
                </a:solidFill>
                <a:latin typeface="Franklin Gothic Medium" panose="020B0603020102020204" pitchFamily="34" charset="0"/>
                <a:ea typeface="Meiryo"/>
              </a:rPr>
              <a:t>Understanding Money</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3207014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ea typeface="+mn-lt"/>
                <a:cs typeface="+mn-lt"/>
              </a:rPr>
              <a:t>Name one reason that you should learn about money.</a:t>
            </a:r>
          </a:p>
          <a:p>
            <a:pPr algn="ctr"/>
            <a:endParaRPr lang="en-US" sz="5400" i="1">
              <a:ea typeface="+mn-lt"/>
              <a:cs typeface="+mn-lt"/>
            </a:endParaRPr>
          </a:p>
        </p:txBody>
      </p:sp>
      <p:sp>
        <p:nvSpPr>
          <p:cNvPr id="5" name="Rectangle 4">
            <a:extLst>
              <a:ext uri="{FF2B5EF4-FFF2-40B4-BE49-F238E27FC236}">
                <a16:creationId xmlns:a16="http://schemas.microsoft.com/office/drawing/2014/main" id="{FB2F7B12-B59B-A5EB-46CF-7241FBB27AC1}"/>
              </a:ext>
            </a:extLst>
          </p:cNvPr>
          <p:cNvSpPr/>
          <p:nvPr/>
        </p:nvSpPr>
        <p:spPr>
          <a:xfrm>
            <a:off x="-3475" y="955261"/>
            <a:ext cx="1012897" cy="1226551"/>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277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ea typeface="+mn-lt"/>
                <a:cs typeface="+mn-lt"/>
              </a:rPr>
              <a:t>Name three different ways you can pay for something.</a:t>
            </a:r>
          </a:p>
          <a:p>
            <a:pPr algn="ctr"/>
            <a:endParaRPr lang="en-US" sz="5400" i="1">
              <a:ea typeface="+mn-lt"/>
              <a:cs typeface="+mn-lt"/>
            </a:endParaRPr>
          </a:p>
        </p:txBody>
      </p:sp>
      <p:sp>
        <p:nvSpPr>
          <p:cNvPr id="5" name="Rectangle 4">
            <a:extLst>
              <a:ext uri="{FF2B5EF4-FFF2-40B4-BE49-F238E27FC236}">
                <a16:creationId xmlns:a16="http://schemas.microsoft.com/office/drawing/2014/main" id="{FB2F7B12-B59B-A5EB-46CF-7241FBB27AC1}"/>
              </a:ext>
            </a:extLst>
          </p:cNvPr>
          <p:cNvSpPr/>
          <p:nvPr/>
        </p:nvSpPr>
        <p:spPr>
          <a:xfrm>
            <a:off x="-3475" y="955261"/>
            <a:ext cx="1012897" cy="1226551"/>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553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ea typeface="+mn-lt"/>
                <a:cs typeface="+mn-lt"/>
              </a:rPr>
              <a:t>Compare dollar bills (cash) and coins.</a:t>
            </a:r>
          </a:p>
          <a:p>
            <a:pPr algn="ctr"/>
            <a:endParaRPr lang="en-US" sz="5400" i="1">
              <a:ea typeface="+mn-lt"/>
              <a:cs typeface="+mn-lt"/>
            </a:endParaRPr>
          </a:p>
        </p:txBody>
      </p:sp>
      <p:sp>
        <p:nvSpPr>
          <p:cNvPr id="5" name="Rectangle 4">
            <a:extLst>
              <a:ext uri="{FF2B5EF4-FFF2-40B4-BE49-F238E27FC236}">
                <a16:creationId xmlns:a16="http://schemas.microsoft.com/office/drawing/2014/main" id="{FB2F7B12-B59B-A5EB-46CF-7241FBB27AC1}"/>
              </a:ext>
            </a:extLst>
          </p:cNvPr>
          <p:cNvSpPr/>
          <p:nvPr/>
        </p:nvSpPr>
        <p:spPr>
          <a:xfrm>
            <a:off x="-3475" y="938757"/>
            <a:ext cx="1012897" cy="1251617"/>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169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ea typeface="+mn-lt"/>
                <a:cs typeface="+mn-lt"/>
              </a:rPr>
              <a:t>Compare dollar bills (cash) and credit cards.</a:t>
            </a:r>
          </a:p>
          <a:p>
            <a:pPr algn="ctr"/>
            <a:endParaRPr lang="en-US" sz="5400" i="1">
              <a:ea typeface="+mn-lt"/>
              <a:cs typeface="+mn-lt"/>
            </a:endParaRPr>
          </a:p>
        </p:txBody>
      </p:sp>
      <p:sp>
        <p:nvSpPr>
          <p:cNvPr id="5" name="Rectangle 4">
            <a:extLst>
              <a:ext uri="{FF2B5EF4-FFF2-40B4-BE49-F238E27FC236}">
                <a16:creationId xmlns:a16="http://schemas.microsoft.com/office/drawing/2014/main" id="{FB2F7B12-B59B-A5EB-46CF-7241FBB27AC1}"/>
              </a:ext>
            </a:extLst>
          </p:cNvPr>
          <p:cNvSpPr/>
          <p:nvPr/>
        </p:nvSpPr>
        <p:spPr>
          <a:xfrm>
            <a:off x="-3475" y="938757"/>
            <a:ext cx="1012897" cy="1251617"/>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439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10572265" cy="3931304"/>
          </a:xfrm>
        </p:spPr>
        <p:txBody>
          <a:bodyPr anchor="t">
            <a:normAutofit/>
          </a:bodyPr>
          <a:lstStyle/>
          <a:p>
            <a:pPr algn="ctr"/>
            <a:r>
              <a:rPr lang="en-US" sz="5400">
                <a:solidFill>
                  <a:schemeClr val="tx1"/>
                </a:solidFill>
                <a:ea typeface="+mn-lt"/>
                <a:cs typeface="+mn-lt"/>
              </a:rPr>
              <a:t>Compare paying with cash and paying with a card.</a:t>
            </a:r>
          </a:p>
          <a:p>
            <a:pPr algn="ctr"/>
            <a:endParaRPr lang="en-US" sz="5400" i="1">
              <a:ea typeface="+mn-lt"/>
              <a:cs typeface="+mn-lt"/>
            </a:endParaRPr>
          </a:p>
        </p:txBody>
      </p:sp>
      <p:sp>
        <p:nvSpPr>
          <p:cNvPr id="5" name="Rectangle 4">
            <a:extLst>
              <a:ext uri="{FF2B5EF4-FFF2-40B4-BE49-F238E27FC236}">
                <a16:creationId xmlns:a16="http://schemas.microsoft.com/office/drawing/2014/main" id="{FB2F7B12-B59B-A5EB-46CF-7241FBB27AC1}"/>
              </a:ext>
            </a:extLst>
          </p:cNvPr>
          <p:cNvSpPr/>
          <p:nvPr/>
        </p:nvSpPr>
        <p:spPr>
          <a:xfrm>
            <a:off x="-3475" y="946699"/>
            <a:ext cx="1012897" cy="1226551"/>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963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ea typeface="+mn-lt"/>
                <a:cs typeface="+mn-lt"/>
              </a:rPr>
              <a:t>Compare using gift cards and credit cards.</a:t>
            </a:r>
          </a:p>
          <a:p>
            <a:pPr algn="ctr"/>
            <a:endParaRPr lang="en-US" sz="5400" i="1">
              <a:ea typeface="+mn-lt"/>
              <a:cs typeface="+mn-lt"/>
            </a:endParaRPr>
          </a:p>
        </p:txBody>
      </p:sp>
      <p:sp>
        <p:nvSpPr>
          <p:cNvPr id="5" name="Rectangle 4">
            <a:extLst>
              <a:ext uri="{FF2B5EF4-FFF2-40B4-BE49-F238E27FC236}">
                <a16:creationId xmlns:a16="http://schemas.microsoft.com/office/drawing/2014/main" id="{FB2F7B12-B59B-A5EB-46CF-7241FBB27AC1}"/>
              </a:ext>
            </a:extLst>
          </p:cNvPr>
          <p:cNvSpPr/>
          <p:nvPr/>
        </p:nvSpPr>
        <p:spPr>
          <a:xfrm>
            <a:off x="-3475" y="938757"/>
            <a:ext cx="1012897" cy="1251617"/>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38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907" y="1814"/>
            <a:ext cx="12192000" cy="420914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731816" y="4263784"/>
            <a:ext cx="10593694" cy="2597841"/>
          </a:xfrm>
        </p:spPr>
        <p:txBody>
          <a:bodyPr>
            <a:normAutofit/>
          </a:bodyPr>
          <a:lstStyle/>
          <a:p>
            <a:r>
              <a:rPr lang="en-US" sz="9600">
                <a:solidFill>
                  <a:schemeClr val="tx1"/>
                </a:solidFill>
                <a:latin typeface="Franklin Gothic Medium" panose="020B0603020102020204" pitchFamily="34" charset="0"/>
                <a:ea typeface="Meiryo"/>
              </a:rPr>
              <a:t>All About Me</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808725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ea typeface="+mn-lt"/>
                <a:cs typeface="+mn-lt"/>
              </a:rPr>
              <a:t>Name three things that people do with their money.</a:t>
            </a:r>
          </a:p>
          <a:p>
            <a:pPr algn="ctr"/>
            <a:endParaRPr lang="en-US" sz="5400" i="1">
              <a:ea typeface="+mn-lt"/>
              <a:cs typeface="+mn-lt"/>
            </a:endParaRPr>
          </a:p>
        </p:txBody>
      </p:sp>
      <p:sp>
        <p:nvSpPr>
          <p:cNvPr id="5" name="Rectangle 4">
            <a:extLst>
              <a:ext uri="{FF2B5EF4-FFF2-40B4-BE49-F238E27FC236}">
                <a16:creationId xmlns:a16="http://schemas.microsoft.com/office/drawing/2014/main" id="{FB2F7B12-B59B-A5EB-46CF-7241FBB27AC1}"/>
              </a:ext>
            </a:extLst>
          </p:cNvPr>
          <p:cNvSpPr/>
          <p:nvPr/>
        </p:nvSpPr>
        <p:spPr>
          <a:xfrm>
            <a:off x="-3475" y="938757"/>
            <a:ext cx="1012897" cy="1251617"/>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752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ea typeface="+mn-lt"/>
                <a:cs typeface="+mn-lt"/>
              </a:rPr>
              <a:t>Name three ways you can keep your money safe.</a:t>
            </a:r>
          </a:p>
        </p:txBody>
      </p:sp>
      <p:sp>
        <p:nvSpPr>
          <p:cNvPr id="5" name="Rectangle 4">
            <a:extLst>
              <a:ext uri="{FF2B5EF4-FFF2-40B4-BE49-F238E27FC236}">
                <a16:creationId xmlns:a16="http://schemas.microsoft.com/office/drawing/2014/main" id="{078ED8C3-E65E-D2EE-A324-9F7B397DD6CD}"/>
              </a:ext>
            </a:extLst>
          </p:cNvPr>
          <p:cNvSpPr/>
          <p:nvPr/>
        </p:nvSpPr>
        <p:spPr>
          <a:xfrm>
            <a:off x="-3476" y="930195"/>
            <a:ext cx="1012898" cy="1251617"/>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115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ea typeface="+mn-lt"/>
                <a:cs typeface="+mn-lt"/>
              </a:rPr>
              <a:t>What does it mean to save your money?</a:t>
            </a:r>
          </a:p>
          <a:p>
            <a:pPr algn="ctr"/>
            <a:endParaRPr lang="en-US" sz="5400" i="1">
              <a:ea typeface="+mn-lt"/>
              <a:cs typeface="+mn-lt"/>
            </a:endParaRPr>
          </a:p>
        </p:txBody>
      </p:sp>
      <p:sp>
        <p:nvSpPr>
          <p:cNvPr id="5" name="Rectangle 4">
            <a:extLst>
              <a:ext uri="{FF2B5EF4-FFF2-40B4-BE49-F238E27FC236}">
                <a16:creationId xmlns:a16="http://schemas.microsoft.com/office/drawing/2014/main" id="{1C983C7F-F3A3-7928-8F8E-54D98E9BD2CE}"/>
              </a:ext>
            </a:extLst>
          </p:cNvPr>
          <p:cNvSpPr/>
          <p:nvPr/>
        </p:nvSpPr>
        <p:spPr>
          <a:xfrm>
            <a:off x="1538" y="955261"/>
            <a:ext cx="1007884" cy="1226551"/>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46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ea typeface="+mn-lt"/>
                <a:cs typeface="+mn-lt"/>
              </a:rPr>
              <a:t>Name three things you would save up your money for.</a:t>
            </a:r>
          </a:p>
          <a:p>
            <a:pPr algn="ctr"/>
            <a:endParaRPr lang="en-US" sz="5400" i="1">
              <a:ea typeface="+mn-lt"/>
              <a:cs typeface="+mn-lt"/>
            </a:endParaRPr>
          </a:p>
        </p:txBody>
      </p:sp>
      <p:sp>
        <p:nvSpPr>
          <p:cNvPr id="5" name="Rectangle 4">
            <a:extLst>
              <a:ext uri="{FF2B5EF4-FFF2-40B4-BE49-F238E27FC236}">
                <a16:creationId xmlns:a16="http://schemas.microsoft.com/office/drawing/2014/main" id="{30BE4E2A-6F8F-645E-C9D3-0C1154455290}"/>
              </a:ext>
            </a:extLst>
          </p:cNvPr>
          <p:cNvSpPr/>
          <p:nvPr/>
        </p:nvSpPr>
        <p:spPr>
          <a:xfrm>
            <a:off x="1538" y="948783"/>
            <a:ext cx="1007884" cy="1236578"/>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726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616900"/>
          </a:xfrm>
        </p:spPr>
        <p:txBody>
          <a:bodyPr anchor="t">
            <a:normAutofit/>
          </a:bodyPr>
          <a:lstStyle/>
          <a:p>
            <a:pPr algn="ctr"/>
            <a:r>
              <a:rPr lang="en-US" sz="5000">
                <a:solidFill>
                  <a:schemeClr val="tx1"/>
                </a:solidFill>
                <a:ea typeface="+mn-lt"/>
                <a:cs typeface="+mn-lt"/>
              </a:rPr>
              <a:t>Name three ways you could earn money.</a:t>
            </a:r>
          </a:p>
          <a:p>
            <a:pPr algn="ctr"/>
            <a:r>
              <a:rPr lang="en-US" sz="4000" i="1">
                <a:solidFill>
                  <a:srgbClr val="45CCC8"/>
                </a:solidFill>
                <a:ea typeface="+mn-lt"/>
                <a:cs typeface="+mn-lt"/>
              </a:rPr>
              <a:t>Would you need help?</a:t>
            </a:r>
          </a:p>
        </p:txBody>
      </p:sp>
      <p:sp>
        <p:nvSpPr>
          <p:cNvPr id="5" name="Rectangle 4">
            <a:extLst>
              <a:ext uri="{FF2B5EF4-FFF2-40B4-BE49-F238E27FC236}">
                <a16:creationId xmlns:a16="http://schemas.microsoft.com/office/drawing/2014/main" id="{7478A9DC-FDCE-A4D3-45C7-299D79922341}"/>
              </a:ext>
            </a:extLst>
          </p:cNvPr>
          <p:cNvSpPr/>
          <p:nvPr/>
        </p:nvSpPr>
        <p:spPr>
          <a:xfrm>
            <a:off x="1538" y="930195"/>
            <a:ext cx="1007884" cy="1251617"/>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263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249137" y="2425166"/>
            <a:ext cx="10878854" cy="4534521"/>
          </a:xfrm>
        </p:spPr>
        <p:txBody>
          <a:bodyPr anchor="t">
            <a:normAutofit lnSpcReduction="10000"/>
          </a:bodyPr>
          <a:lstStyle/>
          <a:p>
            <a:pPr algn="ctr"/>
            <a:r>
              <a:rPr lang="en-US" sz="5000">
                <a:solidFill>
                  <a:schemeClr val="tx1"/>
                </a:solidFill>
                <a:ea typeface="+mn-lt"/>
                <a:cs typeface="+mn-lt"/>
              </a:rPr>
              <a:t>When you earn money at </a:t>
            </a:r>
          </a:p>
          <a:p>
            <a:pPr algn="ctr"/>
            <a:r>
              <a:rPr lang="en-US" sz="5000">
                <a:solidFill>
                  <a:schemeClr val="tx1"/>
                </a:solidFill>
                <a:ea typeface="+mn-lt"/>
                <a:cs typeface="+mn-lt"/>
              </a:rPr>
              <a:t>a job, will you save </a:t>
            </a:r>
          </a:p>
          <a:p>
            <a:pPr algn="ctr"/>
            <a:r>
              <a:rPr lang="en-US" sz="5000">
                <a:solidFill>
                  <a:schemeClr val="tx1"/>
                </a:solidFill>
                <a:ea typeface="+mn-lt"/>
                <a:cs typeface="+mn-lt"/>
              </a:rPr>
              <a:t>or spend it?</a:t>
            </a:r>
          </a:p>
          <a:p>
            <a:pPr algn="ctr"/>
            <a:r>
              <a:rPr lang="en-US" sz="4000" i="1">
                <a:solidFill>
                  <a:srgbClr val="45CCC8"/>
                </a:solidFill>
                <a:ea typeface="+mn-lt"/>
                <a:cs typeface="+mn-lt"/>
              </a:rPr>
              <a:t>Why?</a:t>
            </a:r>
          </a:p>
        </p:txBody>
      </p:sp>
      <p:sp>
        <p:nvSpPr>
          <p:cNvPr id="5" name="Rectangle 4">
            <a:extLst>
              <a:ext uri="{FF2B5EF4-FFF2-40B4-BE49-F238E27FC236}">
                <a16:creationId xmlns:a16="http://schemas.microsoft.com/office/drawing/2014/main" id="{F109372A-DB26-EE68-E584-65DCEA68C0CA}"/>
              </a:ext>
            </a:extLst>
          </p:cNvPr>
          <p:cNvSpPr/>
          <p:nvPr/>
        </p:nvSpPr>
        <p:spPr>
          <a:xfrm>
            <a:off x="-3869" y="966020"/>
            <a:ext cx="1013291" cy="1215059"/>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343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ea typeface="+mn-lt"/>
                <a:cs typeface="+mn-lt"/>
              </a:rPr>
              <a:t>Compare buying things you want and things you need. </a:t>
            </a:r>
          </a:p>
          <a:p>
            <a:pPr algn="ctr"/>
            <a:endParaRPr lang="en-US" sz="5400" i="1">
              <a:ea typeface="+mn-lt"/>
              <a:cs typeface="+mn-lt"/>
            </a:endParaRPr>
          </a:p>
        </p:txBody>
      </p:sp>
      <p:sp>
        <p:nvSpPr>
          <p:cNvPr id="5" name="Rectangle 4">
            <a:extLst>
              <a:ext uri="{FF2B5EF4-FFF2-40B4-BE49-F238E27FC236}">
                <a16:creationId xmlns:a16="http://schemas.microsoft.com/office/drawing/2014/main" id="{FB2F7B12-B59B-A5EB-46CF-7241FBB27AC1}"/>
              </a:ext>
            </a:extLst>
          </p:cNvPr>
          <p:cNvSpPr/>
          <p:nvPr/>
        </p:nvSpPr>
        <p:spPr>
          <a:xfrm>
            <a:off x="-3475" y="955261"/>
            <a:ext cx="1012897" cy="1226551"/>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209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ea typeface="+mn-lt"/>
                <a:cs typeface="+mn-lt"/>
              </a:rPr>
              <a:t>Name three things you </a:t>
            </a:r>
            <a:r>
              <a:rPr lang="en-US" sz="5400" i="1">
                <a:solidFill>
                  <a:schemeClr val="tx1"/>
                </a:solidFill>
                <a:ea typeface="+mn-lt"/>
                <a:cs typeface="+mn-lt"/>
              </a:rPr>
              <a:t>need </a:t>
            </a:r>
            <a:r>
              <a:rPr lang="en-US" sz="5400">
                <a:solidFill>
                  <a:schemeClr val="tx1"/>
                </a:solidFill>
                <a:ea typeface="+mn-lt"/>
                <a:cs typeface="+mn-lt"/>
              </a:rPr>
              <a:t>that you can buy.</a:t>
            </a:r>
          </a:p>
        </p:txBody>
      </p:sp>
      <p:sp>
        <p:nvSpPr>
          <p:cNvPr id="5" name="Rectangle 4">
            <a:extLst>
              <a:ext uri="{FF2B5EF4-FFF2-40B4-BE49-F238E27FC236}">
                <a16:creationId xmlns:a16="http://schemas.microsoft.com/office/drawing/2014/main" id="{FB2F7B12-B59B-A5EB-46CF-7241FBB27AC1}"/>
              </a:ext>
            </a:extLst>
          </p:cNvPr>
          <p:cNvSpPr/>
          <p:nvPr/>
        </p:nvSpPr>
        <p:spPr>
          <a:xfrm>
            <a:off x="-3475" y="955261"/>
            <a:ext cx="1012897" cy="1226551"/>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800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ea typeface="+mn-lt"/>
                <a:cs typeface="+mn-lt"/>
              </a:rPr>
              <a:t>Name three things you </a:t>
            </a:r>
            <a:r>
              <a:rPr lang="en-US" sz="5400" i="1">
                <a:solidFill>
                  <a:schemeClr val="tx1"/>
                </a:solidFill>
                <a:ea typeface="+mn-lt"/>
                <a:cs typeface="+mn-lt"/>
              </a:rPr>
              <a:t>want </a:t>
            </a:r>
            <a:r>
              <a:rPr lang="en-US" sz="5400">
                <a:solidFill>
                  <a:schemeClr val="tx1"/>
                </a:solidFill>
                <a:ea typeface="+mn-lt"/>
                <a:cs typeface="+mn-lt"/>
              </a:rPr>
              <a:t>that you can buy.</a:t>
            </a:r>
          </a:p>
          <a:p>
            <a:pPr algn="ctr"/>
            <a:endParaRPr lang="en-US" sz="5400" i="1">
              <a:ea typeface="+mn-lt"/>
              <a:cs typeface="+mn-lt"/>
            </a:endParaRPr>
          </a:p>
        </p:txBody>
      </p:sp>
      <p:sp>
        <p:nvSpPr>
          <p:cNvPr id="5" name="Rectangle 4">
            <a:extLst>
              <a:ext uri="{FF2B5EF4-FFF2-40B4-BE49-F238E27FC236}">
                <a16:creationId xmlns:a16="http://schemas.microsoft.com/office/drawing/2014/main" id="{1C983C7F-F3A3-7928-8F8E-54D98E9BD2CE}"/>
              </a:ext>
            </a:extLst>
          </p:cNvPr>
          <p:cNvSpPr/>
          <p:nvPr/>
        </p:nvSpPr>
        <p:spPr>
          <a:xfrm>
            <a:off x="806" y="946699"/>
            <a:ext cx="1012897" cy="1226551"/>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45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ea typeface="+mn-lt"/>
                <a:cs typeface="+mn-lt"/>
              </a:rPr>
              <a:t>Look up the price of two toys or games you want.</a:t>
            </a:r>
          </a:p>
          <a:p>
            <a:pPr algn="ctr"/>
            <a:r>
              <a:rPr lang="en-US" sz="4000" i="1">
                <a:solidFill>
                  <a:srgbClr val="45CCC8"/>
                </a:solidFill>
                <a:ea typeface="+mn-lt"/>
                <a:cs typeface="+mn-lt"/>
              </a:rPr>
              <a:t>Which one costs more?</a:t>
            </a:r>
            <a:endParaRPr lang="en-US" sz="4000">
              <a:solidFill>
                <a:srgbClr val="45CCC8"/>
              </a:solidFill>
              <a:ea typeface="+mn-lt"/>
              <a:cs typeface="+mn-lt"/>
            </a:endParaRPr>
          </a:p>
          <a:p>
            <a:pPr algn="ctr"/>
            <a:endParaRPr lang="en-US" sz="5400" i="1">
              <a:ea typeface="+mn-lt"/>
              <a:cs typeface="+mn-lt"/>
            </a:endParaRPr>
          </a:p>
        </p:txBody>
      </p:sp>
      <p:sp>
        <p:nvSpPr>
          <p:cNvPr id="5" name="Rectangle 4">
            <a:extLst>
              <a:ext uri="{FF2B5EF4-FFF2-40B4-BE49-F238E27FC236}">
                <a16:creationId xmlns:a16="http://schemas.microsoft.com/office/drawing/2014/main" id="{CD0FE019-10AB-8090-FBEF-2703DEC5CD81}"/>
              </a:ext>
            </a:extLst>
          </p:cNvPr>
          <p:cNvSpPr/>
          <p:nvPr/>
        </p:nvSpPr>
        <p:spPr>
          <a:xfrm>
            <a:off x="1538" y="955261"/>
            <a:ext cx="1007884" cy="1226551"/>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72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rgbClr val="000000"/>
                </a:solidFill>
              </a:rPr>
              <a:t>Name three words that describe you.</a:t>
            </a: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52986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Understanding Money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252832" y="2359786"/>
            <a:ext cx="10933019" cy="4530628"/>
          </a:xfrm>
        </p:spPr>
        <p:txBody>
          <a:bodyPr anchor="t">
            <a:normAutofit/>
          </a:bodyPr>
          <a:lstStyle/>
          <a:p>
            <a:pPr algn="ctr"/>
            <a:r>
              <a:rPr lang="en-US" sz="5000">
                <a:solidFill>
                  <a:schemeClr val="tx1"/>
                </a:solidFill>
                <a:ea typeface="+mn-lt"/>
                <a:cs typeface="+mn-lt"/>
              </a:rPr>
              <a:t>Look up the price of two meals you may order at a restaurant.</a:t>
            </a:r>
          </a:p>
          <a:p>
            <a:pPr algn="ctr"/>
            <a:r>
              <a:rPr lang="en-US" sz="4000" i="1">
                <a:solidFill>
                  <a:srgbClr val="45CCC8"/>
                </a:solidFill>
                <a:ea typeface="+mn-lt"/>
                <a:cs typeface="+mn-lt"/>
              </a:rPr>
              <a:t>Which one costs less?</a:t>
            </a:r>
            <a:endParaRPr lang="en-US" sz="4000">
              <a:solidFill>
                <a:srgbClr val="45CCC8"/>
              </a:solidFill>
              <a:ea typeface="+mn-lt"/>
              <a:cs typeface="+mn-lt"/>
            </a:endParaRPr>
          </a:p>
          <a:p>
            <a:pPr algn="ctr"/>
            <a:endParaRPr lang="en-US" sz="5400" i="1">
              <a:ea typeface="+mn-lt"/>
              <a:cs typeface="+mn-lt"/>
            </a:endParaRPr>
          </a:p>
        </p:txBody>
      </p:sp>
      <p:sp>
        <p:nvSpPr>
          <p:cNvPr id="5" name="Rectangle 4">
            <a:extLst>
              <a:ext uri="{FF2B5EF4-FFF2-40B4-BE49-F238E27FC236}">
                <a16:creationId xmlns:a16="http://schemas.microsoft.com/office/drawing/2014/main" id="{C44CF740-EEE3-C25C-2B46-69DEC47218AD}"/>
              </a:ext>
            </a:extLst>
          </p:cNvPr>
          <p:cNvSpPr/>
          <p:nvPr/>
        </p:nvSpPr>
        <p:spPr>
          <a:xfrm>
            <a:off x="1537" y="947847"/>
            <a:ext cx="1007885" cy="1226551"/>
          </a:xfrm>
          <a:prstGeom prst="rect">
            <a:avLst/>
          </a:prstGeom>
          <a:solidFill>
            <a:srgbClr val="45CCC8"/>
          </a:solidFill>
          <a:ln>
            <a:solidFill>
              <a:srgbClr val="45C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036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0" y="245095"/>
            <a:ext cx="12192000" cy="4209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731816" y="4263784"/>
            <a:ext cx="10593694" cy="2597841"/>
          </a:xfrm>
        </p:spPr>
        <p:txBody>
          <a:bodyPr>
            <a:normAutofit/>
          </a:bodyPr>
          <a:lstStyle/>
          <a:p>
            <a:r>
              <a:rPr lang="en-US" sz="9600">
                <a:solidFill>
                  <a:schemeClr val="tx1"/>
                </a:solidFill>
                <a:latin typeface="Franklin Gothic Medium" panose="020B0603020102020204" pitchFamily="34" charset="0"/>
                <a:ea typeface="Meiryo"/>
              </a:rPr>
              <a:t>Who I Want to Be</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1655518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Who I Want to Be</a:t>
            </a:r>
            <a:endParaRPr lang="en-US">
              <a:solidFill>
                <a:schemeClr val="bg1"/>
              </a:solidFill>
              <a:ea typeface="Meiryo"/>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Who is your role model?</a:t>
            </a:r>
          </a:p>
          <a:p>
            <a:pPr algn="ctr"/>
            <a:r>
              <a:rPr lang="en-US" sz="4000" i="1">
                <a:solidFill>
                  <a:schemeClr val="accent3"/>
                </a:solidFill>
              </a:rPr>
              <a:t>Why?</a:t>
            </a:r>
            <a:endParaRPr lang="en-US" sz="4000" i="1">
              <a:solidFill>
                <a:schemeClr val="accent3"/>
              </a:solidFill>
              <a:ea typeface="Meiryo"/>
            </a:endParaRPr>
          </a:p>
        </p:txBody>
      </p:sp>
      <p:sp>
        <p:nvSpPr>
          <p:cNvPr id="5" name="Rectangle 4">
            <a:extLst>
              <a:ext uri="{FF2B5EF4-FFF2-40B4-BE49-F238E27FC236}">
                <a16:creationId xmlns:a16="http://schemas.microsoft.com/office/drawing/2014/main" id="{3E75831E-C832-3AD4-0583-94F6FC806B54}"/>
              </a:ext>
            </a:extLst>
          </p:cNvPr>
          <p:cNvSpPr/>
          <p:nvPr/>
        </p:nvSpPr>
        <p:spPr>
          <a:xfrm>
            <a:off x="-3475" y="964971"/>
            <a:ext cx="1012897" cy="121652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46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Who I Want to Be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three things you might do for fun in middle school.</a:t>
            </a:r>
            <a:endParaRPr lang="en-US" sz="5400">
              <a:solidFill>
                <a:schemeClr val="tx1"/>
              </a:solidFill>
              <a:ea typeface="Meiryo"/>
            </a:endParaRPr>
          </a:p>
        </p:txBody>
      </p:sp>
      <p:sp>
        <p:nvSpPr>
          <p:cNvPr id="5" name="Rectangle 4">
            <a:extLst>
              <a:ext uri="{FF2B5EF4-FFF2-40B4-BE49-F238E27FC236}">
                <a16:creationId xmlns:a16="http://schemas.microsoft.com/office/drawing/2014/main" id="{4DEFFB13-EB41-7BFE-D43E-9FAC047D8B17}"/>
              </a:ext>
            </a:extLst>
          </p:cNvPr>
          <p:cNvSpPr/>
          <p:nvPr/>
        </p:nvSpPr>
        <p:spPr>
          <a:xfrm>
            <a:off x="-3475" y="964971"/>
            <a:ext cx="1012897" cy="12165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271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Who I Want to Be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ea typeface="+mn-lt"/>
                <a:cs typeface="+mn-lt"/>
              </a:rPr>
              <a:t>Name three classes you want to take in middle school.</a:t>
            </a:r>
            <a:endParaRPr lang="en-US">
              <a:solidFill>
                <a:schemeClr val="tx1"/>
              </a:solidFill>
              <a:ea typeface="+mn-lt"/>
              <a:cs typeface="+mn-lt"/>
            </a:endParaRPr>
          </a:p>
        </p:txBody>
      </p:sp>
      <p:sp>
        <p:nvSpPr>
          <p:cNvPr id="5" name="Rectangle 4">
            <a:extLst>
              <a:ext uri="{FF2B5EF4-FFF2-40B4-BE49-F238E27FC236}">
                <a16:creationId xmlns:a16="http://schemas.microsoft.com/office/drawing/2014/main" id="{A3E73285-B7BC-F728-6913-D28A3F7A9D37}"/>
              </a:ext>
            </a:extLst>
          </p:cNvPr>
          <p:cNvSpPr/>
          <p:nvPr/>
        </p:nvSpPr>
        <p:spPr>
          <a:xfrm>
            <a:off x="-3475" y="964971"/>
            <a:ext cx="1012897" cy="121151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3936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Who I Want to Be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three things you want to do for fun in high school.</a:t>
            </a:r>
            <a:endParaRPr lang="en-US" sz="5400">
              <a:solidFill>
                <a:schemeClr val="tx1"/>
              </a:solidFill>
              <a:ea typeface="Meiryo"/>
            </a:endParaRPr>
          </a:p>
        </p:txBody>
      </p:sp>
      <p:sp>
        <p:nvSpPr>
          <p:cNvPr id="5" name="Rectangle 4">
            <a:extLst>
              <a:ext uri="{FF2B5EF4-FFF2-40B4-BE49-F238E27FC236}">
                <a16:creationId xmlns:a16="http://schemas.microsoft.com/office/drawing/2014/main" id="{3252087F-85A6-2ECC-F860-4C23EAC9B031}"/>
              </a:ext>
            </a:extLst>
          </p:cNvPr>
          <p:cNvSpPr/>
          <p:nvPr/>
        </p:nvSpPr>
        <p:spPr>
          <a:xfrm>
            <a:off x="1538" y="965287"/>
            <a:ext cx="1007884" cy="12165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053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Who I Want to Be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ea typeface="+mn-lt"/>
                <a:cs typeface="+mn-lt"/>
              </a:rPr>
              <a:t>Name three classes you want to take in high school.</a:t>
            </a:r>
            <a:endParaRPr lang="en-US">
              <a:solidFill>
                <a:schemeClr val="tx1"/>
              </a:solidFill>
              <a:ea typeface="+mn-lt"/>
              <a:cs typeface="+mn-lt"/>
            </a:endParaRPr>
          </a:p>
        </p:txBody>
      </p:sp>
      <p:sp>
        <p:nvSpPr>
          <p:cNvPr id="5" name="Rectangle 4">
            <a:extLst>
              <a:ext uri="{FF2B5EF4-FFF2-40B4-BE49-F238E27FC236}">
                <a16:creationId xmlns:a16="http://schemas.microsoft.com/office/drawing/2014/main" id="{4E89FA7C-BB9F-78D2-8713-F0F63165AA99}"/>
              </a:ext>
            </a:extLst>
          </p:cNvPr>
          <p:cNvSpPr/>
          <p:nvPr/>
        </p:nvSpPr>
        <p:spPr>
          <a:xfrm>
            <a:off x="-3475" y="965287"/>
            <a:ext cx="1012897" cy="12165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26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Who I Want to Be</a:t>
            </a:r>
            <a:endParaRPr lang="en-US">
              <a:solidFill>
                <a:schemeClr val="bg1"/>
              </a:solidFill>
              <a:ea typeface="Meiryo"/>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two things you are looking forward to when you grow up.</a:t>
            </a:r>
          </a:p>
        </p:txBody>
      </p:sp>
      <p:sp>
        <p:nvSpPr>
          <p:cNvPr id="5" name="Rectangle 4">
            <a:extLst>
              <a:ext uri="{FF2B5EF4-FFF2-40B4-BE49-F238E27FC236}">
                <a16:creationId xmlns:a16="http://schemas.microsoft.com/office/drawing/2014/main" id="{3E75831E-C832-3AD4-0583-94F6FC806B54}"/>
              </a:ext>
            </a:extLst>
          </p:cNvPr>
          <p:cNvSpPr/>
          <p:nvPr/>
        </p:nvSpPr>
        <p:spPr>
          <a:xfrm>
            <a:off x="-3475" y="964971"/>
            <a:ext cx="1012897" cy="12165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451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Who I Want to Be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a:solidFill>
                  <a:schemeClr val="tx1"/>
                </a:solidFill>
              </a:rPr>
              <a:t>Name two things that worry you about growing up.</a:t>
            </a:r>
          </a:p>
        </p:txBody>
      </p:sp>
      <p:sp>
        <p:nvSpPr>
          <p:cNvPr id="5" name="Rectangle 4">
            <a:extLst>
              <a:ext uri="{FF2B5EF4-FFF2-40B4-BE49-F238E27FC236}">
                <a16:creationId xmlns:a16="http://schemas.microsoft.com/office/drawing/2014/main" id="{B28104F6-9A5B-05F8-D020-35F266F53D81}"/>
              </a:ext>
            </a:extLst>
          </p:cNvPr>
          <p:cNvSpPr/>
          <p:nvPr/>
        </p:nvSpPr>
        <p:spPr>
          <a:xfrm>
            <a:off x="-4382" y="961734"/>
            <a:ext cx="1012897" cy="12165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6962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Who I Want to Be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What job do you want when you grow up?</a:t>
            </a:r>
          </a:p>
          <a:p>
            <a:pPr algn="ctr"/>
            <a:r>
              <a:rPr lang="en-US" sz="4000" i="1">
                <a:solidFill>
                  <a:schemeClr val="accent3"/>
                </a:solidFill>
              </a:rPr>
              <a:t>Why?</a:t>
            </a:r>
            <a:endParaRPr lang="en-US" sz="4000" i="1">
              <a:solidFill>
                <a:schemeClr val="accent3"/>
              </a:solidFill>
              <a:ea typeface="Meiryo"/>
            </a:endParaRPr>
          </a:p>
        </p:txBody>
      </p:sp>
      <p:sp>
        <p:nvSpPr>
          <p:cNvPr id="5" name="Rectangle 4">
            <a:extLst>
              <a:ext uri="{FF2B5EF4-FFF2-40B4-BE49-F238E27FC236}">
                <a16:creationId xmlns:a16="http://schemas.microsoft.com/office/drawing/2014/main" id="{2E41686D-0D2D-4033-C3A2-15A19B267C4A}"/>
              </a:ext>
            </a:extLst>
          </p:cNvPr>
          <p:cNvSpPr/>
          <p:nvPr/>
        </p:nvSpPr>
        <p:spPr>
          <a:xfrm>
            <a:off x="-3475" y="960274"/>
            <a:ext cx="1012897" cy="122153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66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rgbClr val="000000"/>
                </a:solidFill>
              </a:rPr>
              <a:t>Name three things you like about yourself.</a:t>
            </a:r>
            <a:endParaRPr lang="en-US" sz="5400">
              <a:solidFill>
                <a:srgbClr val="000000"/>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753036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Who I Want to Be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ea typeface="+mn-lt"/>
                <a:cs typeface="+mn-lt"/>
              </a:rPr>
              <a:t>Do you want to go to college when you grow up? </a:t>
            </a:r>
            <a:r>
              <a:rPr lang="en-US" sz="4000" i="1">
                <a:solidFill>
                  <a:schemeClr val="accent3"/>
                </a:solidFill>
                <a:ea typeface="+mn-lt"/>
                <a:cs typeface="+mn-lt"/>
              </a:rPr>
              <a:t>Why?</a:t>
            </a:r>
          </a:p>
        </p:txBody>
      </p:sp>
      <p:sp>
        <p:nvSpPr>
          <p:cNvPr id="5" name="Rectangle 4">
            <a:extLst>
              <a:ext uri="{FF2B5EF4-FFF2-40B4-BE49-F238E27FC236}">
                <a16:creationId xmlns:a16="http://schemas.microsoft.com/office/drawing/2014/main" id="{70B5FEA3-9566-4A22-C19F-1119A13C8179}"/>
              </a:ext>
            </a:extLst>
          </p:cNvPr>
          <p:cNvSpPr/>
          <p:nvPr/>
        </p:nvSpPr>
        <p:spPr>
          <a:xfrm>
            <a:off x="-3475" y="955261"/>
            <a:ext cx="1012897" cy="122655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23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Who I Want to Be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ea typeface="+mn-lt"/>
                <a:cs typeface="+mn-lt"/>
              </a:rPr>
              <a:t>Where do you want to live when you grow up?</a:t>
            </a:r>
          </a:p>
          <a:p>
            <a:pPr algn="ctr"/>
            <a:r>
              <a:rPr lang="en-US" sz="4000" i="1">
                <a:solidFill>
                  <a:schemeClr val="accent3"/>
                </a:solidFill>
                <a:ea typeface="+mn-lt"/>
                <a:cs typeface="+mn-lt"/>
              </a:rPr>
              <a:t>Why?</a:t>
            </a:r>
          </a:p>
        </p:txBody>
      </p:sp>
      <p:sp>
        <p:nvSpPr>
          <p:cNvPr id="5" name="Rectangle 4">
            <a:extLst>
              <a:ext uri="{FF2B5EF4-FFF2-40B4-BE49-F238E27FC236}">
                <a16:creationId xmlns:a16="http://schemas.microsoft.com/office/drawing/2014/main" id="{1B698C7F-E72C-345A-4AE4-4C37B8128852}"/>
              </a:ext>
            </a:extLst>
          </p:cNvPr>
          <p:cNvSpPr/>
          <p:nvPr/>
        </p:nvSpPr>
        <p:spPr>
          <a:xfrm>
            <a:off x="-3475" y="964971"/>
            <a:ext cx="1012897" cy="12165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709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Who I Want to Be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ea typeface="+mn-lt"/>
                <a:cs typeface="+mn-lt"/>
              </a:rPr>
              <a:t>Who do you want to live with when you grow up?</a:t>
            </a:r>
          </a:p>
          <a:p>
            <a:pPr algn="ctr"/>
            <a:r>
              <a:rPr lang="en-US" sz="4000" i="1">
                <a:solidFill>
                  <a:schemeClr val="accent3"/>
                </a:solidFill>
                <a:ea typeface="+mn-lt"/>
                <a:cs typeface="+mn-lt"/>
              </a:rPr>
              <a:t>Why?</a:t>
            </a:r>
          </a:p>
        </p:txBody>
      </p:sp>
      <p:sp>
        <p:nvSpPr>
          <p:cNvPr id="5" name="Rectangle 4">
            <a:extLst>
              <a:ext uri="{FF2B5EF4-FFF2-40B4-BE49-F238E27FC236}">
                <a16:creationId xmlns:a16="http://schemas.microsoft.com/office/drawing/2014/main" id="{1B698C7F-E72C-345A-4AE4-4C37B8128852}"/>
              </a:ext>
            </a:extLst>
          </p:cNvPr>
          <p:cNvSpPr/>
          <p:nvPr/>
        </p:nvSpPr>
        <p:spPr>
          <a:xfrm>
            <a:off x="-3475" y="964971"/>
            <a:ext cx="1012897" cy="12165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3592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907" y="1814"/>
            <a:ext cx="12192000" cy="420914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731816" y="4263784"/>
            <a:ext cx="10593694" cy="2597841"/>
          </a:xfrm>
        </p:spPr>
        <p:txBody>
          <a:bodyPr>
            <a:normAutofit fontScale="90000"/>
          </a:bodyPr>
          <a:lstStyle/>
          <a:p>
            <a:r>
              <a:rPr lang="en-US" sz="9600">
                <a:solidFill>
                  <a:schemeClr val="tx1"/>
                </a:solidFill>
                <a:latin typeface="Franklin Gothic Medium" panose="020B0603020102020204" pitchFamily="34" charset="0"/>
                <a:ea typeface="Meiryo"/>
              </a:rPr>
              <a:t>Would You Rather?</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2225089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learn about reading or math?</a:t>
            </a:r>
          </a:p>
          <a:p>
            <a:pPr algn="ctr"/>
            <a:r>
              <a:rPr lang="en-US" sz="4000" i="1">
                <a:solidFill>
                  <a:schemeClr val="accent4"/>
                </a:solidFill>
                <a:ea typeface="Meiryo"/>
              </a:rPr>
              <a:t>Why?</a:t>
            </a:r>
          </a:p>
        </p:txBody>
      </p:sp>
      <p:sp>
        <p:nvSpPr>
          <p:cNvPr id="5" name="Rectangle 4">
            <a:extLst>
              <a:ext uri="{FF2B5EF4-FFF2-40B4-BE49-F238E27FC236}">
                <a16:creationId xmlns:a16="http://schemas.microsoft.com/office/drawing/2014/main" id="{5EF7B1C9-26B7-2CC0-637B-BF3A7C1D20E9}"/>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9190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learn about science or history?</a:t>
            </a:r>
          </a:p>
          <a:p>
            <a:pPr algn="ctr"/>
            <a:r>
              <a:rPr lang="en-US" sz="4000" i="1">
                <a:solidFill>
                  <a:schemeClr val="accent4"/>
                </a:solidFill>
                <a:ea typeface="Meiryo"/>
              </a:rPr>
              <a:t>Why?</a:t>
            </a:r>
          </a:p>
        </p:txBody>
      </p:sp>
      <p:sp>
        <p:nvSpPr>
          <p:cNvPr id="5" name="Rectangle 4">
            <a:extLst>
              <a:ext uri="{FF2B5EF4-FFF2-40B4-BE49-F238E27FC236}">
                <a16:creationId xmlns:a16="http://schemas.microsoft.com/office/drawing/2014/main" id="{5EF7B1C9-26B7-2CC0-637B-BF3A7C1D20E9}"/>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7094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go to music or PE?</a:t>
            </a:r>
          </a:p>
          <a:p>
            <a:pPr algn="ctr"/>
            <a:r>
              <a:rPr lang="en-US" sz="4000" i="1">
                <a:solidFill>
                  <a:schemeClr val="accent4"/>
                </a:solidFill>
                <a:ea typeface="Meiryo"/>
              </a:rPr>
              <a:t>Why?</a:t>
            </a:r>
          </a:p>
        </p:txBody>
      </p:sp>
      <p:sp>
        <p:nvSpPr>
          <p:cNvPr id="5" name="Rectangle 4">
            <a:extLst>
              <a:ext uri="{FF2B5EF4-FFF2-40B4-BE49-F238E27FC236}">
                <a16:creationId xmlns:a16="http://schemas.microsoft.com/office/drawing/2014/main" id="{5EF7B1C9-26B7-2CC0-637B-BF3A7C1D20E9}"/>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5717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go to art or STEAM/STEM?</a:t>
            </a:r>
          </a:p>
          <a:p>
            <a:pPr algn="ctr"/>
            <a:r>
              <a:rPr lang="en-US" sz="4000" i="1">
                <a:solidFill>
                  <a:schemeClr val="accent4"/>
                </a:solidFill>
                <a:ea typeface="Meiryo"/>
              </a:rPr>
              <a:t>Why?</a:t>
            </a:r>
          </a:p>
        </p:txBody>
      </p:sp>
      <p:sp>
        <p:nvSpPr>
          <p:cNvPr id="5" name="Rectangle 4">
            <a:extLst>
              <a:ext uri="{FF2B5EF4-FFF2-40B4-BE49-F238E27FC236}">
                <a16:creationId xmlns:a16="http://schemas.microsoft.com/office/drawing/2014/main" id="{5EF7B1C9-26B7-2CC0-637B-BF3A7C1D20E9}"/>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5877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4057772"/>
          </a:xfrm>
        </p:spPr>
        <p:txBody>
          <a:bodyPr anchor="t">
            <a:normAutofit lnSpcReduction="10000"/>
          </a:bodyPr>
          <a:lstStyle/>
          <a:p>
            <a:pPr algn="ctr"/>
            <a:r>
              <a:rPr lang="en-US" sz="5000">
                <a:solidFill>
                  <a:schemeClr val="tx1"/>
                </a:solidFill>
              </a:rPr>
              <a:t>Would you rather do class work by yourself or in a group?</a:t>
            </a:r>
          </a:p>
          <a:p>
            <a:pPr algn="ctr"/>
            <a:r>
              <a:rPr lang="en-US" sz="4000" i="1">
                <a:solidFill>
                  <a:schemeClr val="accent4"/>
                </a:solidFill>
                <a:ea typeface="Meiryo"/>
              </a:rPr>
              <a:t>Why?</a:t>
            </a:r>
          </a:p>
        </p:txBody>
      </p:sp>
      <p:sp>
        <p:nvSpPr>
          <p:cNvPr id="5" name="Rectangle 4">
            <a:extLst>
              <a:ext uri="{FF2B5EF4-FFF2-40B4-BE49-F238E27FC236}">
                <a16:creationId xmlns:a16="http://schemas.microsoft.com/office/drawing/2014/main" id="{5EF7B1C9-26B7-2CC0-637B-BF3A7C1D20E9}"/>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4768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4057772"/>
          </a:xfrm>
        </p:spPr>
        <p:txBody>
          <a:bodyPr anchor="t">
            <a:normAutofit lnSpcReduction="10000"/>
          </a:bodyPr>
          <a:lstStyle/>
          <a:p>
            <a:pPr algn="ctr"/>
            <a:r>
              <a:rPr lang="en-US" sz="5000">
                <a:solidFill>
                  <a:schemeClr val="tx1"/>
                </a:solidFill>
              </a:rPr>
              <a:t>Would you rather do class work on the computer or on paper?</a:t>
            </a:r>
          </a:p>
          <a:p>
            <a:pPr algn="ctr"/>
            <a:r>
              <a:rPr lang="en-US" sz="4000" i="1">
                <a:solidFill>
                  <a:schemeClr val="accent4"/>
                </a:solidFill>
                <a:ea typeface="Meiryo"/>
              </a:rPr>
              <a:t>Why?</a:t>
            </a:r>
          </a:p>
        </p:txBody>
      </p:sp>
      <p:sp>
        <p:nvSpPr>
          <p:cNvPr id="5" name="Rectangle 4">
            <a:extLst>
              <a:ext uri="{FF2B5EF4-FFF2-40B4-BE49-F238E27FC236}">
                <a16:creationId xmlns:a16="http://schemas.microsoft.com/office/drawing/2014/main" id="{5EF7B1C9-26B7-2CC0-637B-BF3A7C1D20E9}"/>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51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400">
                <a:solidFill>
                  <a:schemeClr val="tx1"/>
                </a:solidFill>
              </a:rPr>
              <a:t>Name two things that make you feel happy.</a:t>
            </a: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3429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4057772"/>
          </a:xfrm>
        </p:spPr>
        <p:txBody>
          <a:bodyPr anchor="t">
            <a:normAutofit lnSpcReduction="10000"/>
          </a:bodyPr>
          <a:lstStyle/>
          <a:p>
            <a:pPr algn="ctr"/>
            <a:r>
              <a:rPr lang="en-US" sz="5000">
                <a:solidFill>
                  <a:schemeClr val="tx1"/>
                </a:solidFill>
              </a:rPr>
              <a:t>Would you rather take a test or write about what you have learned?</a:t>
            </a:r>
          </a:p>
          <a:p>
            <a:pPr algn="ctr"/>
            <a:r>
              <a:rPr lang="en-US" sz="4000" i="1">
                <a:solidFill>
                  <a:schemeClr val="accent4"/>
                </a:solidFill>
                <a:ea typeface="Meiryo"/>
              </a:rPr>
              <a:t>Why?</a:t>
            </a:r>
          </a:p>
        </p:txBody>
      </p:sp>
      <p:sp>
        <p:nvSpPr>
          <p:cNvPr id="5" name="Rectangle 4">
            <a:extLst>
              <a:ext uri="{FF2B5EF4-FFF2-40B4-BE49-F238E27FC236}">
                <a16:creationId xmlns:a16="http://schemas.microsoft.com/office/drawing/2014/main" id="{5EF7B1C9-26B7-2CC0-637B-BF3A7C1D20E9}"/>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681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4057772"/>
          </a:xfrm>
        </p:spPr>
        <p:txBody>
          <a:bodyPr anchor="t">
            <a:normAutofit lnSpcReduction="10000"/>
          </a:bodyPr>
          <a:lstStyle/>
          <a:p>
            <a:pPr algn="ctr"/>
            <a:r>
              <a:rPr lang="en-US" sz="5000">
                <a:solidFill>
                  <a:schemeClr val="tx1"/>
                </a:solidFill>
              </a:rPr>
              <a:t>Would you rather get help from your classmates or help your classmates?</a:t>
            </a:r>
          </a:p>
          <a:p>
            <a:pPr algn="ctr"/>
            <a:r>
              <a:rPr lang="en-US" sz="4000" i="1">
                <a:solidFill>
                  <a:schemeClr val="accent4"/>
                </a:solidFill>
                <a:ea typeface="Meiryo"/>
              </a:rPr>
              <a:t>Why?</a:t>
            </a:r>
          </a:p>
        </p:txBody>
      </p:sp>
      <p:sp>
        <p:nvSpPr>
          <p:cNvPr id="5" name="Rectangle 4">
            <a:extLst>
              <a:ext uri="{FF2B5EF4-FFF2-40B4-BE49-F238E27FC236}">
                <a16:creationId xmlns:a16="http://schemas.microsoft.com/office/drawing/2014/main" id="{5EF7B1C9-26B7-2CC0-637B-BF3A7C1D20E9}"/>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2348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work when it’s quiet or loud?</a:t>
            </a:r>
          </a:p>
          <a:p>
            <a:pPr algn="ctr"/>
            <a:r>
              <a:rPr lang="en-US" sz="4000" i="1">
                <a:solidFill>
                  <a:schemeClr val="accent4"/>
                </a:solidFill>
                <a:ea typeface="Meiryo"/>
              </a:rPr>
              <a:t>Why?</a:t>
            </a:r>
          </a:p>
        </p:txBody>
      </p:sp>
      <p:sp>
        <p:nvSpPr>
          <p:cNvPr id="5" name="Rectangle 4">
            <a:extLst>
              <a:ext uri="{FF2B5EF4-FFF2-40B4-BE49-F238E27FC236}">
                <a16:creationId xmlns:a16="http://schemas.microsoft.com/office/drawing/2014/main" id="{5EF7B1C9-26B7-2CC0-637B-BF3A7C1D20E9}"/>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3605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work weekdays or weekends?</a:t>
            </a:r>
          </a:p>
          <a:p>
            <a:pPr algn="ctr"/>
            <a:r>
              <a:rPr lang="en-US" sz="4000" i="1">
                <a:solidFill>
                  <a:schemeClr val="accent4"/>
                </a:solidFill>
                <a:ea typeface="+mn-lt"/>
                <a:cs typeface="+mn-lt"/>
              </a:rPr>
              <a:t>Why?</a:t>
            </a:r>
            <a:endParaRPr lang="en-US" sz="4000" i="1">
              <a:solidFill>
                <a:schemeClr val="accent4"/>
              </a:solidFill>
            </a:endParaRPr>
          </a:p>
        </p:txBody>
      </p:sp>
      <p:sp>
        <p:nvSpPr>
          <p:cNvPr id="5" name="Rectangle 4">
            <a:extLst>
              <a:ext uri="{FF2B5EF4-FFF2-40B4-BE49-F238E27FC236}">
                <a16:creationId xmlns:a16="http://schemas.microsoft.com/office/drawing/2014/main" id="{AC3C6EA6-F487-EA85-29A2-B884EEBA7693}"/>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5265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4166843"/>
          </a:xfrm>
        </p:spPr>
        <p:txBody>
          <a:bodyPr anchor="t">
            <a:normAutofit/>
          </a:bodyPr>
          <a:lstStyle/>
          <a:p>
            <a:pPr algn="ctr"/>
            <a:r>
              <a:rPr lang="en-US" sz="5000">
                <a:solidFill>
                  <a:schemeClr val="tx1"/>
                </a:solidFill>
              </a:rPr>
              <a:t>Would you rather work during the day or night?</a:t>
            </a:r>
          </a:p>
          <a:p>
            <a:pPr algn="ctr"/>
            <a:r>
              <a:rPr lang="en-US" sz="4000" i="1">
                <a:solidFill>
                  <a:schemeClr val="accent4"/>
                </a:solidFill>
                <a:ea typeface="+mn-lt"/>
                <a:cs typeface="+mn-lt"/>
              </a:rPr>
              <a:t>Why?</a:t>
            </a:r>
            <a:endParaRPr lang="en-US" sz="4000" i="1">
              <a:solidFill>
                <a:schemeClr val="accent4"/>
              </a:solidFill>
            </a:endParaRPr>
          </a:p>
        </p:txBody>
      </p:sp>
      <p:sp>
        <p:nvSpPr>
          <p:cNvPr id="5" name="Rectangle 4">
            <a:extLst>
              <a:ext uri="{FF2B5EF4-FFF2-40B4-BE49-F238E27FC236}">
                <a16:creationId xmlns:a16="http://schemas.microsoft.com/office/drawing/2014/main" id="{B762AD92-C0EF-47DC-28AD-EF4833CD7D50}"/>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6580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4076255"/>
          </a:xfrm>
        </p:spPr>
        <p:txBody>
          <a:bodyPr anchor="t">
            <a:normAutofit fontScale="92500"/>
          </a:bodyPr>
          <a:lstStyle/>
          <a:p>
            <a:pPr algn="ctr"/>
            <a:r>
              <a:rPr lang="en-US" sz="5400">
                <a:solidFill>
                  <a:schemeClr val="tx1"/>
                </a:solidFill>
              </a:rPr>
              <a:t>Would you rather work an easy job or a hard job?</a:t>
            </a:r>
          </a:p>
          <a:p>
            <a:pPr algn="ctr"/>
            <a:r>
              <a:rPr lang="en-US" sz="4300" i="1">
                <a:solidFill>
                  <a:schemeClr val="accent4"/>
                </a:solidFill>
                <a:ea typeface="+mn-lt"/>
                <a:cs typeface="+mn-lt"/>
              </a:rPr>
              <a:t>Why?</a:t>
            </a:r>
            <a:endParaRPr lang="en-US" sz="4300" i="1">
              <a:solidFill>
                <a:schemeClr val="accent4"/>
              </a:solidFill>
            </a:endParaRPr>
          </a:p>
        </p:txBody>
      </p:sp>
      <p:sp>
        <p:nvSpPr>
          <p:cNvPr id="5" name="Rectangle 4">
            <a:extLst>
              <a:ext uri="{FF2B5EF4-FFF2-40B4-BE49-F238E27FC236}">
                <a16:creationId xmlns:a16="http://schemas.microsoft.com/office/drawing/2014/main" id="{C4AD7B23-7864-0121-263A-3DDB5DB66356}"/>
              </a:ext>
            </a:extLst>
          </p:cNvPr>
          <p:cNvSpPr/>
          <p:nvPr/>
        </p:nvSpPr>
        <p:spPr>
          <a:xfrm>
            <a:off x="1538" y="955261"/>
            <a:ext cx="1007884"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4289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4044283"/>
          </a:xfrm>
        </p:spPr>
        <p:txBody>
          <a:bodyPr anchor="t">
            <a:normAutofit fontScale="92500" lnSpcReduction="10000"/>
          </a:bodyPr>
          <a:lstStyle/>
          <a:p>
            <a:pPr algn="ctr"/>
            <a:r>
              <a:rPr lang="en-US" sz="5400">
                <a:solidFill>
                  <a:schemeClr val="tx1"/>
                </a:solidFill>
              </a:rPr>
              <a:t>Would you rather dress up for work or wear a uniform?</a:t>
            </a:r>
          </a:p>
          <a:p>
            <a:pPr algn="ctr"/>
            <a:r>
              <a:rPr lang="en-US" sz="4300" i="1">
                <a:solidFill>
                  <a:schemeClr val="accent4"/>
                </a:solidFill>
                <a:ea typeface="+mn-lt"/>
                <a:cs typeface="+mn-lt"/>
              </a:rPr>
              <a:t>Why?</a:t>
            </a:r>
            <a:endParaRPr lang="en-US" sz="4300" i="1">
              <a:solidFill>
                <a:schemeClr val="accent4"/>
              </a:solidFill>
            </a:endParaRPr>
          </a:p>
        </p:txBody>
      </p:sp>
      <p:sp>
        <p:nvSpPr>
          <p:cNvPr id="5" name="Rectangle 4">
            <a:extLst>
              <a:ext uri="{FF2B5EF4-FFF2-40B4-BE49-F238E27FC236}">
                <a16:creationId xmlns:a16="http://schemas.microsoft.com/office/drawing/2014/main" id="{809AEC4E-23A2-58F9-AECD-C4B95CE21FCE}"/>
              </a:ext>
            </a:extLst>
          </p:cNvPr>
          <p:cNvSpPr/>
          <p:nvPr/>
        </p:nvSpPr>
        <p:spPr>
          <a:xfrm>
            <a:off x="-3475" y="964971"/>
            <a:ext cx="1012897" cy="12165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292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990997"/>
          </a:xfrm>
        </p:spPr>
        <p:txBody>
          <a:bodyPr anchor="t">
            <a:normAutofit fontScale="92500" lnSpcReduction="10000"/>
          </a:bodyPr>
          <a:lstStyle/>
          <a:p>
            <a:pPr algn="ctr"/>
            <a:r>
              <a:rPr lang="en-US" sz="5400">
                <a:solidFill>
                  <a:schemeClr val="tx1"/>
                </a:solidFill>
              </a:rPr>
              <a:t>Would you rather sit down, stand up, or move around at your job? </a:t>
            </a:r>
          </a:p>
          <a:p>
            <a:pPr algn="ctr"/>
            <a:r>
              <a:rPr lang="en-US" sz="4000" i="1">
                <a:solidFill>
                  <a:schemeClr val="accent4"/>
                </a:solidFill>
                <a:ea typeface="+mn-lt"/>
                <a:cs typeface="+mn-lt"/>
              </a:rPr>
              <a:t>Why?</a:t>
            </a:r>
            <a:endParaRPr lang="en-US" sz="4000" i="1">
              <a:solidFill>
                <a:schemeClr val="accent4"/>
              </a:solidFill>
            </a:endParaRPr>
          </a:p>
        </p:txBody>
      </p:sp>
      <p:sp>
        <p:nvSpPr>
          <p:cNvPr id="5" name="Rectangle 4">
            <a:extLst>
              <a:ext uri="{FF2B5EF4-FFF2-40B4-BE49-F238E27FC236}">
                <a16:creationId xmlns:a16="http://schemas.microsoft.com/office/drawing/2014/main" id="{146642E4-52C0-786A-E222-8FCBC4EBB218}"/>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0639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457139"/>
            <a:ext cx="9935571" cy="4278744"/>
          </a:xfrm>
        </p:spPr>
        <p:txBody>
          <a:bodyPr anchor="t">
            <a:normAutofit lnSpcReduction="10000"/>
          </a:bodyPr>
          <a:lstStyle/>
          <a:p>
            <a:pPr algn="ctr"/>
            <a:r>
              <a:rPr lang="en-US" sz="5000">
                <a:solidFill>
                  <a:schemeClr val="tx1"/>
                </a:solidFill>
              </a:rPr>
              <a:t>Would you rather do physical work or thinking work? </a:t>
            </a:r>
            <a:endParaRPr lang="en-US" sz="5000">
              <a:solidFill>
                <a:schemeClr val="tx1"/>
              </a:solidFill>
              <a:ea typeface="Meiryo"/>
            </a:endParaRPr>
          </a:p>
          <a:p>
            <a:pPr algn="ctr"/>
            <a:r>
              <a:rPr lang="en-US" sz="4000" i="1">
                <a:solidFill>
                  <a:schemeClr val="accent4"/>
                </a:solidFill>
                <a:ea typeface="+mn-lt"/>
                <a:cs typeface="+mn-lt"/>
              </a:rPr>
              <a:t>Why?</a:t>
            </a:r>
            <a:endParaRPr lang="en-US" sz="4000" i="1">
              <a:solidFill>
                <a:schemeClr val="accent4"/>
              </a:solidFill>
            </a:endParaRPr>
          </a:p>
        </p:txBody>
      </p:sp>
      <p:sp>
        <p:nvSpPr>
          <p:cNvPr id="5" name="Rectangle 4">
            <a:extLst>
              <a:ext uri="{FF2B5EF4-FFF2-40B4-BE49-F238E27FC236}">
                <a16:creationId xmlns:a16="http://schemas.microsoft.com/office/drawing/2014/main" id="{1250DBDA-FC80-CF40-04A9-50B1D8381912}"/>
              </a:ext>
            </a:extLst>
          </p:cNvPr>
          <p:cNvSpPr/>
          <p:nvPr/>
        </p:nvSpPr>
        <p:spPr>
          <a:xfrm>
            <a:off x="-3475" y="955261"/>
            <a:ext cx="1012897"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186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435824"/>
            <a:ext cx="9935571" cy="4236115"/>
          </a:xfrm>
        </p:spPr>
        <p:txBody>
          <a:bodyPr anchor="t">
            <a:normAutofit lnSpcReduction="10000"/>
          </a:bodyPr>
          <a:lstStyle/>
          <a:p>
            <a:pPr algn="ctr"/>
            <a:r>
              <a:rPr lang="en-US" sz="5000">
                <a:solidFill>
                  <a:schemeClr val="tx1"/>
                </a:solidFill>
              </a:rPr>
              <a:t>Would you rather work with people or work with things?</a:t>
            </a:r>
            <a:r>
              <a:rPr lang="en-US" sz="4000">
                <a:solidFill>
                  <a:schemeClr val="tx1"/>
                </a:solidFill>
              </a:rPr>
              <a:t> </a:t>
            </a:r>
          </a:p>
          <a:p>
            <a:pPr algn="ctr"/>
            <a:r>
              <a:rPr lang="en-US" sz="4000" i="1">
                <a:solidFill>
                  <a:schemeClr val="accent4"/>
                </a:solidFill>
                <a:ea typeface="+mn-lt"/>
                <a:cs typeface="+mn-lt"/>
              </a:rPr>
              <a:t>Why?</a:t>
            </a:r>
            <a:endParaRPr lang="en-US" sz="4000" i="1">
              <a:solidFill>
                <a:schemeClr val="accent4"/>
              </a:solidFill>
            </a:endParaRPr>
          </a:p>
        </p:txBody>
      </p:sp>
      <p:sp>
        <p:nvSpPr>
          <p:cNvPr id="5" name="Rectangle 4">
            <a:extLst>
              <a:ext uri="{FF2B5EF4-FFF2-40B4-BE49-F238E27FC236}">
                <a16:creationId xmlns:a16="http://schemas.microsoft.com/office/drawing/2014/main" id="{A4E74CD3-0B5E-01C2-843C-8F9840872ADE}"/>
              </a:ext>
            </a:extLst>
          </p:cNvPr>
          <p:cNvSpPr/>
          <p:nvPr/>
        </p:nvSpPr>
        <p:spPr>
          <a:xfrm>
            <a:off x="1538" y="955261"/>
            <a:ext cx="1007884"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64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All About Me</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lnSpcReduction="10000"/>
          </a:bodyPr>
          <a:lstStyle/>
          <a:p>
            <a:pPr algn="ctr"/>
            <a:r>
              <a:rPr lang="en-US" sz="5400" dirty="0">
                <a:solidFill>
                  <a:schemeClr val="tx1"/>
                </a:solidFill>
              </a:rPr>
              <a:t>What is a nice thing someone has said about you?</a:t>
            </a:r>
            <a:endParaRPr lang="en-US" sz="5400" dirty="0">
              <a:solidFill>
                <a:schemeClr val="tx1"/>
              </a:solidFill>
              <a:ea typeface="Meiryo"/>
            </a:endParaRPr>
          </a:p>
        </p:txBody>
      </p:sp>
      <p:sp>
        <p:nvSpPr>
          <p:cNvPr id="4" name="Rectangle 3">
            <a:extLst>
              <a:ext uri="{FF2B5EF4-FFF2-40B4-BE49-F238E27FC236}">
                <a16:creationId xmlns:a16="http://schemas.microsoft.com/office/drawing/2014/main" id="{3785B5D4-D1AD-0417-C3F3-68A7BE860576}"/>
              </a:ext>
            </a:extLst>
          </p:cNvPr>
          <p:cNvSpPr/>
          <p:nvPr/>
        </p:nvSpPr>
        <p:spPr>
          <a:xfrm>
            <a:off x="11564" y="970300"/>
            <a:ext cx="997858" cy="1206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510810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eiryo"/>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work inside or outside? </a:t>
            </a:r>
          </a:p>
          <a:p>
            <a:pPr algn="ctr"/>
            <a:r>
              <a:rPr lang="en-US" sz="4000" i="1">
                <a:solidFill>
                  <a:schemeClr val="accent4"/>
                </a:solidFill>
                <a:ea typeface="+mn-lt"/>
                <a:cs typeface="+mn-lt"/>
              </a:rPr>
              <a:t>Why?</a:t>
            </a:r>
            <a:endParaRPr lang="en-US" sz="4000" i="1">
              <a:solidFill>
                <a:schemeClr val="accent4"/>
              </a:solidFill>
            </a:endParaRPr>
          </a:p>
        </p:txBody>
      </p:sp>
      <p:sp>
        <p:nvSpPr>
          <p:cNvPr id="5" name="Rectangle 4">
            <a:extLst>
              <a:ext uri="{FF2B5EF4-FFF2-40B4-BE49-F238E27FC236}">
                <a16:creationId xmlns:a16="http://schemas.microsoft.com/office/drawing/2014/main" id="{6EE13596-E896-328B-58C0-761796DBC5ED}"/>
              </a:ext>
            </a:extLst>
          </p:cNvPr>
          <p:cNvSpPr/>
          <p:nvPr/>
        </p:nvSpPr>
        <p:spPr>
          <a:xfrm>
            <a:off x="-3475" y="960274"/>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8246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Would You Rather?</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371880"/>
            <a:ext cx="9935571" cy="4385317"/>
          </a:xfrm>
        </p:spPr>
        <p:txBody>
          <a:bodyPr anchor="t">
            <a:normAutofit/>
          </a:bodyPr>
          <a:lstStyle/>
          <a:p>
            <a:pPr algn="ctr"/>
            <a:r>
              <a:rPr lang="en-US" sz="5000">
                <a:solidFill>
                  <a:schemeClr val="tx1"/>
                </a:solidFill>
              </a:rPr>
              <a:t>Would you rather work by yourself or with others?</a:t>
            </a:r>
          </a:p>
          <a:p>
            <a:pPr algn="ctr"/>
            <a:r>
              <a:rPr lang="en-US" sz="4000" i="1">
                <a:solidFill>
                  <a:schemeClr val="accent4"/>
                </a:solidFill>
                <a:ea typeface="+mn-lt"/>
                <a:cs typeface="+mn-lt"/>
              </a:rPr>
              <a:t>Why?</a:t>
            </a:r>
            <a:endParaRPr lang="en-US" sz="4000" i="1">
              <a:solidFill>
                <a:schemeClr val="accent4"/>
              </a:solidFill>
            </a:endParaRPr>
          </a:p>
        </p:txBody>
      </p:sp>
      <p:sp>
        <p:nvSpPr>
          <p:cNvPr id="5" name="Rectangle 4">
            <a:extLst>
              <a:ext uri="{FF2B5EF4-FFF2-40B4-BE49-F238E27FC236}">
                <a16:creationId xmlns:a16="http://schemas.microsoft.com/office/drawing/2014/main" id="{271E5F53-BD84-D8FF-ECD2-F23980794AFB}"/>
              </a:ext>
            </a:extLst>
          </p:cNvPr>
          <p:cNvSpPr/>
          <p:nvPr/>
        </p:nvSpPr>
        <p:spPr>
          <a:xfrm>
            <a:off x="-3475" y="964971"/>
            <a:ext cx="1012897" cy="12165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8053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425167"/>
            <a:ext cx="9935571" cy="4300059"/>
          </a:xfrm>
        </p:spPr>
        <p:txBody>
          <a:bodyPr anchor="t">
            <a:normAutofit lnSpcReduction="10000"/>
          </a:bodyPr>
          <a:lstStyle/>
          <a:p>
            <a:pPr algn="ctr"/>
            <a:r>
              <a:rPr lang="en-US" sz="5000">
                <a:solidFill>
                  <a:schemeClr val="tx1"/>
                </a:solidFill>
              </a:rPr>
              <a:t>Would you rather own your own business or work for someone else?</a:t>
            </a:r>
            <a:endParaRPr lang="en-US" sz="5000">
              <a:solidFill>
                <a:schemeClr val="tx1"/>
              </a:solidFill>
              <a:ea typeface="Meiryo"/>
            </a:endParaRPr>
          </a:p>
          <a:p>
            <a:pPr algn="ctr"/>
            <a:r>
              <a:rPr lang="en-US" sz="4000" i="1">
                <a:solidFill>
                  <a:schemeClr val="accent4"/>
                </a:solidFill>
                <a:ea typeface="+mn-lt"/>
                <a:cs typeface="+mn-lt"/>
              </a:rPr>
              <a:t>Why?</a:t>
            </a:r>
            <a:endParaRPr lang="en-US" sz="4000" i="1">
              <a:solidFill>
                <a:schemeClr val="accent4"/>
              </a:solidFill>
            </a:endParaRPr>
          </a:p>
        </p:txBody>
      </p:sp>
      <p:sp>
        <p:nvSpPr>
          <p:cNvPr id="7" name="Title 1">
            <a:extLst>
              <a:ext uri="{FF2B5EF4-FFF2-40B4-BE49-F238E27FC236}">
                <a16:creationId xmlns:a16="http://schemas.microsoft.com/office/drawing/2014/main" id="{B022A714-21EA-7E06-94BE-8F78545EB554}"/>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516B8282-EFDD-558B-FCF4-17C354437C41}"/>
              </a:ext>
            </a:extLst>
          </p:cNvPr>
          <p:cNvSpPr/>
          <p:nvPr/>
        </p:nvSpPr>
        <p:spPr>
          <a:xfrm>
            <a:off x="1538" y="964971"/>
            <a:ext cx="1007884" cy="121151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3541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Would You Rather?</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be a teacher or a dentist?</a:t>
            </a:r>
          </a:p>
          <a:p>
            <a:pPr algn="ctr"/>
            <a:r>
              <a:rPr lang="en-US" sz="4000" i="1">
                <a:solidFill>
                  <a:schemeClr val="accent4"/>
                </a:solidFill>
                <a:ea typeface="+mn-lt"/>
                <a:cs typeface="+mn-lt"/>
              </a:rPr>
              <a:t>Why?</a:t>
            </a:r>
            <a:endParaRPr lang="en-US" sz="4000" i="1">
              <a:solidFill>
                <a:schemeClr val="accent4"/>
              </a:solidFill>
            </a:endParaRPr>
          </a:p>
        </p:txBody>
      </p:sp>
      <p:sp>
        <p:nvSpPr>
          <p:cNvPr id="5" name="Rectangle 4">
            <a:extLst>
              <a:ext uri="{FF2B5EF4-FFF2-40B4-BE49-F238E27FC236}">
                <a16:creationId xmlns:a16="http://schemas.microsoft.com/office/drawing/2014/main" id="{53DD2BA2-637A-AA51-46E2-F23CE9DE9A43}"/>
              </a:ext>
            </a:extLst>
          </p:cNvPr>
          <p:cNvSpPr/>
          <p:nvPr/>
        </p:nvSpPr>
        <p:spPr>
          <a:xfrm>
            <a:off x="-3475" y="964971"/>
            <a:ext cx="1012897" cy="12165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3511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Would You Rather?</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be an artist or an athlete?</a:t>
            </a:r>
          </a:p>
          <a:p>
            <a:pPr algn="ctr"/>
            <a:r>
              <a:rPr lang="en-US" sz="4000" i="1">
                <a:solidFill>
                  <a:schemeClr val="accent4"/>
                </a:solidFill>
                <a:ea typeface="+mn-lt"/>
                <a:cs typeface="+mn-lt"/>
              </a:rPr>
              <a:t>Why?</a:t>
            </a:r>
            <a:endParaRPr lang="en-US" sz="4000" i="1">
              <a:solidFill>
                <a:schemeClr val="accent4"/>
              </a:solidFill>
            </a:endParaRPr>
          </a:p>
        </p:txBody>
      </p:sp>
      <p:sp>
        <p:nvSpPr>
          <p:cNvPr id="5" name="Rectangle 4">
            <a:extLst>
              <a:ext uri="{FF2B5EF4-FFF2-40B4-BE49-F238E27FC236}">
                <a16:creationId xmlns:a16="http://schemas.microsoft.com/office/drawing/2014/main" id="{54708581-E457-F499-7563-673A4C4542BE}"/>
              </a:ext>
            </a:extLst>
          </p:cNvPr>
          <p:cNvSpPr/>
          <p:nvPr/>
        </p:nvSpPr>
        <p:spPr>
          <a:xfrm>
            <a:off x="-3475" y="964971"/>
            <a:ext cx="1012897"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7405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Would You Rather?</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be a farmer or a banker?</a:t>
            </a:r>
          </a:p>
          <a:p>
            <a:pPr algn="ctr"/>
            <a:r>
              <a:rPr lang="en-US" sz="4000" i="1">
                <a:solidFill>
                  <a:schemeClr val="accent4"/>
                </a:solidFill>
                <a:ea typeface="+mn-lt"/>
                <a:cs typeface="+mn-lt"/>
              </a:rPr>
              <a:t>Why?</a:t>
            </a:r>
            <a:endParaRPr lang="en-US" sz="4000" i="1">
              <a:solidFill>
                <a:schemeClr val="accent4"/>
              </a:solidFill>
            </a:endParaRPr>
          </a:p>
        </p:txBody>
      </p:sp>
      <p:sp>
        <p:nvSpPr>
          <p:cNvPr id="5" name="Rectangle 4">
            <a:extLst>
              <a:ext uri="{FF2B5EF4-FFF2-40B4-BE49-F238E27FC236}">
                <a16:creationId xmlns:a16="http://schemas.microsoft.com/office/drawing/2014/main" id="{C394B022-2EDF-A894-B16A-482330FB5400}"/>
              </a:ext>
            </a:extLst>
          </p:cNvPr>
          <p:cNvSpPr/>
          <p:nvPr/>
        </p:nvSpPr>
        <p:spPr>
          <a:xfrm>
            <a:off x="-3475" y="964971"/>
            <a:ext cx="1012897" cy="121151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7330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457139"/>
            <a:ext cx="9935571" cy="4225457"/>
          </a:xfrm>
        </p:spPr>
        <p:txBody>
          <a:bodyPr anchor="t">
            <a:normAutofit/>
          </a:bodyPr>
          <a:lstStyle/>
          <a:p>
            <a:pPr algn="ctr"/>
            <a:r>
              <a:rPr lang="en-US" sz="5000">
                <a:solidFill>
                  <a:schemeClr val="tx1"/>
                </a:solidFill>
              </a:rPr>
              <a:t>Would you rather be a firefighter or a vet?</a:t>
            </a:r>
          </a:p>
          <a:p>
            <a:pPr algn="ctr"/>
            <a:r>
              <a:rPr lang="en-US" sz="4000" i="1">
                <a:solidFill>
                  <a:schemeClr val="accent4"/>
                </a:solidFill>
                <a:ea typeface="+mn-lt"/>
                <a:cs typeface="+mn-lt"/>
              </a:rPr>
              <a:t>Why?</a:t>
            </a:r>
          </a:p>
        </p:txBody>
      </p:sp>
      <p:sp>
        <p:nvSpPr>
          <p:cNvPr id="7" name="Title 1">
            <a:extLst>
              <a:ext uri="{FF2B5EF4-FFF2-40B4-BE49-F238E27FC236}">
                <a16:creationId xmlns:a16="http://schemas.microsoft.com/office/drawing/2014/main" id="{59D89FF2-A5AA-4D6D-531C-68DA53D1011A}"/>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B5C1FEDF-007C-2BBF-DC24-46134888E3D7}"/>
              </a:ext>
            </a:extLst>
          </p:cNvPr>
          <p:cNvSpPr/>
          <p:nvPr/>
        </p:nvSpPr>
        <p:spPr>
          <a:xfrm>
            <a:off x="-3475" y="955261"/>
            <a:ext cx="1012897"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8130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be a doctor or a police officer?</a:t>
            </a:r>
          </a:p>
          <a:p>
            <a:pPr algn="ctr"/>
            <a:r>
              <a:rPr lang="en-US" sz="4000" i="1">
                <a:solidFill>
                  <a:schemeClr val="accent4"/>
                </a:solidFill>
                <a:ea typeface="+mn-lt"/>
                <a:cs typeface="+mn-lt"/>
              </a:rPr>
              <a:t>Why?</a:t>
            </a:r>
            <a:endParaRPr lang="en-US" sz="4000" i="1">
              <a:solidFill>
                <a:schemeClr val="accent4"/>
              </a:solidFill>
            </a:endParaRPr>
          </a:p>
        </p:txBody>
      </p:sp>
      <p:sp>
        <p:nvSpPr>
          <p:cNvPr id="7" name="Title 1">
            <a:extLst>
              <a:ext uri="{FF2B5EF4-FFF2-40B4-BE49-F238E27FC236}">
                <a16:creationId xmlns:a16="http://schemas.microsoft.com/office/drawing/2014/main" id="{787CFC7A-4B05-387F-7A0D-1650C0FC0A56}"/>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A29A0C6B-1CD1-82FF-F2D9-C73A1F4CB3CC}"/>
              </a:ext>
            </a:extLst>
          </p:cNvPr>
          <p:cNvSpPr/>
          <p:nvPr/>
        </p:nvSpPr>
        <p:spPr>
          <a:xfrm>
            <a:off x="-3475" y="955261"/>
            <a:ext cx="1012897"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0812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478453"/>
            <a:ext cx="9935571" cy="4161514"/>
          </a:xfrm>
        </p:spPr>
        <p:txBody>
          <a:bodyPr anchor="t">
            <a:normAutofit/>
          </a:bodyPr>
          <a:lstStyle/>
          <a:p>
            <a:pPr algn="ctr"/>
            <a:r>
              <a:rPr lang="en-US" sz="5000">
                <a:solidFill>
                  <a:schemeClr val="tx1"/>
                </a:solidFill>
              </a:rPr>
              <a:t>Would you rather live alone or with others?</a:t>
            </a:r>
          </a:p>
          <a:p>
            <a:pPr algn="ctr"/>
            <a:r>
              <a:rPr lang="en-US" sz="4000" i="1">
                <a:solidFill>
                  <a:schemeClr val="accent4"/>
                </a:solidFill>
                <a:ea typeface="+mn-lt"/>
                <a:cs typeface="+mn-lt"/>
              </a:rPr>
              <a:t>Why?</a:t>
            </a:r>
            <a:endParaRPr lang="en-US" sz="4000" i="1">
              <a:solidFill>
                <a:schemeClr val="accent4"/>
              </a:solidFill>
            </a:endParaRP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26521748-374F-224F-5198-0141CD162218}"/>
              </a:ext>
            </a:extLst>
          </p:cNvPr>
          <p:cNvSpPr/>
          <p:nvPr/>
        </p:nvSpPr>
        <p:spPr>
          <a:xfrm>
            <a:off x="1538" y="960274"/>
            <a:ext cx="1007884" cy="12215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184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1535371" y="2702257"/>
            <a:ext cx="9935571" cy="3426158"/>
          </a:xfrm>
        </p:spPr>
        <p:txBody>
          <a:bodyPr anchor="t">
            <a:normAutofit/>
          </a:bodyPr>
          <a:lstStyle/>
          <a:p>
            <a:pPr algn="ctr"/>
            <a:r>
              <a:rPr lang="en-US" sz="5000">
                <a:solidFill>
                  <a:schemeClr val="tx1"/>
                </a:solidFill>
              </a:rPr>
              <a:t>Would you rather live in an apartment or a house?</a:t>
            </a:r>
          </a:p>
          <a:p>
            <a:pPr algn="ctr"/>
            <a:r>
              <a:rPr lang="en-US" sz="4000" i="1">
                <a:solidFill>
                  <a:schemeClr val="accent4"/>
                </a:solidFill>
                <a:ea typeface="+mn-lt"/>
                <a:cs typeface="+mn-lt"/>
              </a:rPr>
              <a:t>Why?</a:t>
            </a:r>
            <a:endParaRPr lang="en-US" sz="4000" i="1">
              <a:solidFill>
                <a:schemeClr val="accent4"/>
              </a:solidFill>
            </a:endParaRPr>
          </a:p>
        </p:txBody>
      </p:sp>
      <p:sp>
        <p:nvSpPr>
          <p:cNvPr id="7" name="Title 1">
            <a:extLst>
              <a:ext uri="{FF2B5EF4-FFF2-40B4-BE49-F238E27FC236}">
                <a16:creationId xmlns:a16="http://schemas.microsoft.com/office/drawing/2014/main" id="{4F183DF2-89E9-40D5-4AA9-9181E6692AB7}"/>
              </a:ext>
            </a:extLst>
          </p:cNvPr>
          <p:cNvSpPr txBox="1">
            <a:spLocks/>
          </p:cNvSpPr>
          <p:nvPr/>
        </p:nvSpPr>
        <p:spPr>
          <a:xfrm>
            <a:off x="1535371" y="1044054"/>
            <a:ext cx="10013709" cy="1030360"/>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solidFill>
                  <a:schemeClr val="bg1"/>
                </a:solidFill>
                <a:ea typeface="+mj-lt"/>
                <a:cs typeface="+mj-lt"/>
              </a:rPr>
              <a:t>Would You Rather?</a:t>
            </a:r>
            <a:endParaRPr lang="en-US">
              <a:solidFill>
                <a:schemeClr val="bg1"/>
              </a:solidFill>
            </a:endParaRPr>
          </a:p>
        </p:txBody>
      </p:sp>
      <p:sp>
        <p:nvSpPr>
          <p:cNvPr id="4" name="Rectangle 3">
            <a:extLst>
              <a:ext uri="{FF2B5EF4-FFF2-40B4-BE49-F238E27FC236}">
                <a16:creationId xmlns:a16="http://schemas.microsoft.com/office/drawing/2014/main" id="{81B9BA97-E28F-703B-E1E9-550E561F8FD8}"/>
              </a:ext>
            </a:extLst>
          </p:cNvPr>
          <p:cNvSpPr/>
          <p:nvPr/>
        </p:nvSpPr>
        <p:spPr>
          <a:xfrm>
            <a:off x="-3475" y="955261"/>
            <a:ext cx="1012897" cy="12265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956572"/>
      </p:ext>
    </p:extLst>
  </p:cSld>
  <p:clrMapOvr>
    <a:masterClrMapping/>
  </p:clrMapOvr>
</p:sld>
</file>

<file path=ppt/theme/theme1.xml><?xml version="1.0" encoding="utf-8"?>
<a:theme xmlns:a="http://schemas.openxmlformats.org/drawingml/2006/main" name="ShojiVTI">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DB0577A125104D8336BDA7C0893C27" ma:contentTypeVersion="5" ma:contentTypeDescription="Create a new document." ma:contentTypeScope="" ma:versionID="975a094188b99caeae40ab865d839519">
  <xsd:schema xmlns:xsd="http://www.w3.org/2001/XMLSchema" xmlns:xs="http://www.w3.org/2001/XMLSchema" xmlns:p="http://schemas.microsoft.com/office/2006/metadata/properties" xmlns:ns2="b8520b14-0af8-438c-bcde-5dfc9ac228bc" xmlns:ns3="42e01bdc-b2c4-488e-82af-fcc612072280" targetNamespace="http://schemas.microsoft.com/office/2006/metadata/properties" ma:root="true" ma:fieldsID="3c6ee6f760a5004a7494776d7a9a0fc0" ns2:_="" ns3:_="">
    <xsd:import namespace="b8520b14-0af8-438c-bcde-5dfc9ac228bc"/>
    <xsd:import namespace="42e01bdc-b2c4-488e-82af-fcc6120722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520b14-0af8-438c-bcde-5dfc9ac22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e01bdc-b2c4-488e-82af-fcc6120722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D87FE9-E439-4665-9687-74D6FE5B3446}">
  <ds:schemaRefs>
    <ds:schemaRef ds:uri="42e01bdc-b2c4-488e-82af-fcc612072280"/>
    <ds:schemaRef ds:uri="b8520b14-0af8-438c-bcde-5dfc9ac228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B075D18-E743-4858-ABAB-8777F4D335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520b14-0af8-438c-bcde-5dfc9ac228bc"/>
    <ds:schemaRef ds:uri="42e01bdc-b2c4-488e-82af-fcc612072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911633-8B78-439E-BE57-C24C1D2CAB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3680</Words>
  <Application>Microsoft Macintosh PowerPoint</Application>
  <PresentationFormat>Widescreen</PresentationFormat>
  <Paragraphs>681</Paragraphs>
  <Slides>157</Slides>
  <Notes>146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157</vt:i4>
      </vt:variant>
    </vt:vector>
  </HeadingPairs>
  <TitlesOfParts>
    <vt:vector size="164" baseType="lpstr">
      <vt:lpstr>Meiryo</vt:lpstr>
      <vt:lpstr>Arial</vt:lpstr>
      <vt:lpstr>Calibri</vt:lpstr>
      <vt:lpstr>Corbel</vt:lpstr>
      <vt:lpstr>Franklin Gothic</vt:lpstr>
      <vt:lpstr>Franklin Gothic Medium</vt:lpstr>
      <vt:lpstr>ShojiVTI</vt:lpstr>
      <vt:lpstr>Early Transition Bell ringers </vt:lpstr>
      <vt:lpstr>PowerPoint Presentation</vt:lpstr>
      <vt:lpstr>PowerPoint Presentation</vt:lpstr>
      <vt:lpstr>PowerPoint Presentation</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Who I Want to Be</vt:lpstr>
      <vt:lpstr>Who I Want to Be</vt:lpstr>
      <vt:lpstr>Who I Want to Be</vt:lpstr>
      <vt:lpstr>Who I Want to Be</vt:lpstr>
      <vt:lpstr>Who I Want to Be</vt:lpstr>
      <vt:lpstr>Who I Want to Be</vt:lpstr>
      <vt:lpstr>Who I Want to Be</vt:lpstr>
      <vt:lpstr>Who I Want to Be</vt:lpstr>
      <vt:lpstr>Who I Want to Be</vt:lpstr>
      <vt:lpstr>Who I Want to Be</vt:lpstr>
      <vt:lpstr>Who I Want to Be</vt:lpstr>
      <vt:lpstr>Who I Want to Be</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PowerPoint Presentation</vt:lpstr>
      <vt:lpstr>Would You Rather?</vt:lpstr>
      <vt:lpstr>Would You Rather?</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Would You Do? Scenarios</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Bellringers for Morning Meetings</dc:title>
  <dc:creator>Jolliff, Christy M.</dc:creator>
  <cp:lastModifiedBy>Wicker, Melissa</cp:lastModifiedBy>
  <cp:revision>17</cp:revision>
  <dcterms:created xsi:type="dcterms:W3CDTF">2023-02-06T18:13:42Z</dcterms:created>
  <dcterms:modified xsi:type="dcterms:W3CDTF">2023-10-03T21:23:57Z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0x01010071DB0577A125104D8336BDA7C0893C27</vt:lpwstr>
  </property>
  <property fmtid="{D5CDD505-2E9C-101B-9397-08002B2CF9AE}" pid="3" name="Order">
    <vt:r8>50100</vt:r8>
  </property>
  <property fmtid="{D5CDD505-2E9C-101B-9397-08002B2CF9AE}" pid="4" name="_ExtendedDescription">
    <vt:lpwstr/>
  </property>
  <property fmtid="{D5CDD505-2E9C-101B-9397-08002B2CF9AE}" pid="5" name="_CopySource">
    <vt:lpwstr>https://sooners-my.sharepoint.com/personal/peighton_pratt_ou_edu/Documents/Works In Progress/Writing Time (C&amp;P)/Elementary BR.pptx</vt:lpwstr>
  </property>
  <property fmtid="{D5CDD505-2E9C-101B-9397-08002B2CF9AE}" pid="6" name="_SharedFileIndex">
    <vt:lpwstr/>
  </property>
  <property fmtid="{D5CDD505-2E9C-101B-9397-08002B2CF9AE}" pid="7" name="_SourceUrl">
    <vt:lpwstr/>
  </property>
</Properties>
</file>