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orbel" panose="020B0503020204020204" pitchFamily="34" charset="0"/>
      <p:regular r:id="rId52"/>
      <p:bold r:id="rId53"/>
      <p:italic r:id="rId54"/>
      <p:boldItalic r:id="rId55"/>
    </p:embeddedFont>
    <p:embeddedFont>
      <p:font typeface="Gill Sans" panose="020B0502020104020203" pitchFamily="34" charset="-79"/>
      <p:regular r:id="rId56"/>
      <p:bold r:id="rId57"/>
    </p:embeddedFont>
    <p:embeddedFont>
      <p:font typeface="Impact" panose="020B0806030902050204" pitchFamily="34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so3nSHWq1ivuLjGkgTkvFqZ+E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01459" y="319414"/>
            <a:ext cx="108726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7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Habilidades fundamentales de transición</a:t>
            </a:r>
            <a:endParaRPr sz="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rgbClr val="941100"/>
                </a:solidFill>
                <a:latin typeface="Impact"/>
                <a:ea typeface="Impact"/>
                <a:cs typeface="Impact"/>
                <a:sym typeface="Impact"/>
              </a:rPr>
              <a:t>Toques de Timbre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475989" y="4371585"/>
            <a:ext cx="11286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Escritos por</a:t>
            </a:r>
            <a:r>
              <a:rPr lang="es-419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Mindy Lingo, Ph.D., BCBA-D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Zarrow </a:t>
            </a:r>
            <a:r>
              <a:rPr lang="es-419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Institute</a:t>
            </a:r>
            <a:r>
              <a:rPr lang="es-419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s-ES_tradnl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Subdirectora de educación postsecundaria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Traducidos por Isela Plasencia de Alba, M. Ed.</a:t>
            </a:r>
            <a:endParaRPr sz="20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Audio Recording Apr 5, 2022 at 11:03:23 AM" descr="Audio Recording Apr 5, 2022 at 11:03:23 AM">
            <a:hlinkClick r:id="" action="ppaction://media"/>
            <a:extLst>
              <a:ext uri="{FF2B5EF4-FFF2-40B4-BE49-F238E27FC236}">
                <a16:creationId xmlns:a16="http://schemas.microsoft.com/office/drawing/2014/main" id="{AFE3DFFC-7AF2-844F-A5AC-9D5148F8D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0886" y="5337222"/>
            <a:ext cx="1017103" cy="1017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74" name="Google Shape;174;p10"/>
          <p:cNvSpPr txBox="1"/>
          <p:nvPr/>
        </p:nvSpPr>
        <p:spPr>
          <a:xfrm>
            <a:off x="284813" y="2149018"/>
            <a:ext cx="11281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¿Cuales son tus clases favoritas? ¿Porqué te gustan esas clases?</a:t>
            </a:r>
            <a:endParaRPr/>
          </a:p>
        </p:txBody>
      </p:sp>
      <p:pic>
        <p:nvPicPr>
          <p:cNvPr id="2" name="Audio Recording Apr 5, 2022 at 11:16:23 AM" descr="Audio Recording Apr 5, 2022 at 11:16:23 AM">
            <a:hlinkClick r:id="" action="ppaction://media"/>
            <a:extLst>
              <a:ext uri="{FF2B5EF4-FFF2-40B4-BE49-F238E27FC236}">
                <a16:creationId xmlns:a16="http://schemas.microsoft.com/office/drawing/2014/main" id="{8ACBF6C9-63B6-BB42-97CF-A618DCC91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6429" y="5372983"/>
            <a:ext cx="1230184" cy="123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284813" y="2272686"/>
            <a:ext cx="11281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¿Cuales son las clases que menos te gustan? ¿Porqué no te gustan esas clases? </a:t>
            </a:r>
            <a:endParaRPr/>
          </a:p>
        </p:txBody>
      </p:sp>
      <p:pic>
        <p:nvPicPr>
          <p:cNvPr id="2" name="Audio Recording Apr 5, 2022 at 11:17:09 AM" descr="Audio Recording Apr 5, 2022 at 11:17:09 AM">
            <a:hlinkClick r:id="" action="ppaction://media"/>
            <a:extLst>
              <a:ext uri="{FF2B5EF4-FFF2-40B4-BE49-F238E27FC236}">
                <a16:creationId xmlns:a16="http://schemas.microsoft.com/office/drawing/2014/main" id="{E999631B-755F-B040-9450-343E62BC4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8465" y="5163650"/>
            <a:ext cx="1164281" cy="1164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284813" y="1842785"/>
            <a:ext cx="11281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puedes hacer para ser más paciente cuando tienes que esperar tu turno? </a:t>
            </a:r>
            <a:endParaRPr/>
          </a:p>
        </p:txBody>
      </p:sp>
      <p:pic>
        <p:nvPicPr>
          <p:cNvPr id="2" name="Audio Recording Apr 5, 2022 at 11:17:49 AM" descr="Audio Recording Apr 5, 2022 at 11:17:49 AM">
            <a:hlinkClick r:id="" action="ppaction://media"/>
            <a:extLst>
              <a:ext uri="{FF2B5EF4-FFF2-40B4-BE49-F238E27FC236}">
                <a16:creationId xmlns:a16="http://schemas.microsoft.com/office/drawing/2014/main" id="{CCA983A1-7809-254E-803E-6E6C72301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3317" y="5237717"/>
            <a:ext cx="1242541" cy="124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294800" y="169033"/>
            <a:ext cx="11602500" cy="635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455090" y="1452635"/>
            <a:ext cx="11281800" cy="5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5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¿Se te hace difícil estar callado cuando alguien te pide que guardes silencio? Explica porque sí o porqué no y cómo podrías mejorar en esto. </a:t>
            </a:r>
            <a:endParaRPr sz="1300" dirty="0"/>
          </a:p>
        </p:txBody>
      </p:sp>
      <p:pic>
        <p:nvPicPr>
          <p:cNvPr id="2" name="Audio Recording Apr 5, 2022 at 11:21:33 AM" descr="Audio Recording Apr 5, 2022 at 11:21:33 AM">
            <a:hlinkClick r:id="" action="ppaction://media"/>
            <a:extLst>
              <a:ext uri="{FF2B5EF4-FFF2-40B4-BE49-F238E27FC236}">
                <a16:creationId xmlns:a16="http://schemas.microsoft.com/office/drawing/2014/main" id="{1AF9AE29-3E15-C54C-A4C2-5B1ECC792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2605" y="5125484"/>
            <a:ext cx="1228500" cy="122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284813" y="2025349"/>
            <a:ext cx="112818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¿Sabes como pedir ayuda cuando la necesitas? </a:t>
            </a:r>
            <a:r>
              <a:rPr lang="es-419" sz="6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Explica porque sí o porqué no y cómo podrías mejorar en esto. </a:t>
            </a:r>
            <a:endParaRPr/>
          </a:p>
        </p:txBody>
      </p:sp>
      <p:pic>
        <p:nvPicPr>
          <p:cNvPr id="2" name="Audio Recording Apr 5, 2022 at 11:23:00 AM" descr="Audio Recording Apr 5, 2022 at 11:23:00 AM">
            <a:hlinkClick r:id="" action="ppaction://media"/>
            <a:extLst>
              <a:ext uri="{FF2B5EF4-FFF2-40B4-BE49-F238E27FC236}">
                <a16:creationId xmlns:a16="http://schemas.microsoft.com/office/drawing/2014/main" id="{625FA25D-903A-AD4C-A5C6-B39BA357B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1998" y="5180567"/>
            <a:ext cx="1224615" cy="122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294738" y="251108"/>
            <a:ext cx="11602500" cy="635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 sz="6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321595" y="1549878"/>
            <a:ext cx="112818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¿Eres bueno(a) haciendo tu trabajo en clase? </a:t>
            </a:r>
            <a:r>
              <a:rPr lang="es-419" sz="65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Explica porque sí o porqué no y cómo podrías mejorar en esto.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Audio Recording Apr 5, 2022 at 11:23:57 AM" descr="Audio Recording Apr 5, 2022 at 11:23:57 AM">
            <a:hlinkClick r:id="" action="ppaction://media"/>
            <a:extLst>
              <a:ext uri="{FF2B5EF4-FFF2-40B4-BE49-F238E27FC236}">
                <a16:creationId xmlns:a16="http://schemas.microsoft.com/office/drawing/2014/main" id="{5DCD4DA0-6790-C240-B630-81C388A13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5308" y="4897312"/>
            <a:ext cx="1390822" cy="1390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271395" y="2389503"/>
            <a:ext cx="11281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te gusta hacer en tu tiempo libre?</a:t>
            </a:r>
            <a:endParaRPr/>
          </a:p>
        </p:txBody>
      </p:sp>
      <p:pic>
        <p:nvPicPr>
          <p:cNvPr id="2" name="Audio Recording Apr 5, 2022 at 11:30:22 AM" descr="Audio Recording Apr 5, 2022 at 11:30:22 AM">
            <a:hlinkClick r:id="" action="ppaction://media"/>
            <a:extLst>
              <a:ext uri="{FF2B5EF4-FFF2-40B4-BE49-F238E27FC236}">
                <a16:creationId xmlns:a16="http://schemas.microsoft.com/office/drawing/2014/main" id="{21D6976E-D90B-984D-AA02-5AEB7DA2C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5535" y="5113222"/>
            <a:ext cx="1214709" cy="121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605242" y="313513"/>
            <a:ext cx="11098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Información sobre las discapacidades</a:t>
            </a:r>
            <a:endParaRPr sz="1200"/>
          </a:p>
        </p:txBody>
      </p:sp>
      <p:sp>
        <p:nvSpPr>
          <p:cNvPr id="237" name="Google Shape;237;p17"/>
          <p:cNvSpPr txBox="1"/>
          <p:nvPr/>
        </p:nvSpPr>
        <p:spPr>
          <a:xfrm>
            <a:off x="271395" y="2954256"/>
            <a:ext cx="1128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es una discapacidad?</a:t>
            </a:r>
            <a:endParaRPr/>
          </a:p>
        </p:txBody>
      </p:sp>
      <p:pic>
        <p:nvPicPr>
          <p:cNvPr id="2" name="Audio Recording Apr 6, 2022 at 2:23:38 PM" descr="Audio Recording Apr 6, 2022 at 2:23:38 PM">
            <a:hlinkClick r:id="" action="ppaction://media"/>
            <a:extLst>
              <a:ext uri="{FF2B5EF4-FFF2-40B4-BE49-F238E27FC236}">
                <a16:creationId xmlns:a16="http://schemas.microsoft.com/office/drawing/2014/main" id="{73AA39B1-7BE9-E446-A278-E9365E520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1395" y="5086450"/>
            <a:ext cx="1321800" cy="132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605242" y="313513"/>
            <a:ext cx="11098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7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Información sobre las discapacidades</a:t>
            </a:r>
            <a:endParaRPr/>
          </a:p>
        </p:txBody>
      </p:sp>
      <p:sp>
        <p:nvSpPr>
          <p:cNvPr id="246" name="Google Shape;246;p18"/>
          <p:cNvSpPr txBox="1"/>
          <p:nvPr/>
        </p:nvSpPr>
        <p:spPr>
          <a:xfrm>
            <a:off x="284813" y="2432011"/>
            <a:ext cx="11281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¿Crees que las personas con discapacidades pueden ser felices y exitosas?</a:t>
            </a:r>
            <a:endParaRPr/>
          </a:p>
        </p:txBody>
      </p:sp>
      <p:pic>
        <p:nvPicPr>
          <p:cNvPr id="2" name="Audio Recording Apr 6, 2022 at 2:24:20 PM" descr="Audio Recording Apr 6, 2022 at 2:24:20 PM">
            <a:hlinkClick r:id="" action="ppaction://media"/>
            <a:extLst>
              <a:ext uri="{FF2B5EF4-FFF2-40B4-BE49-F238E27FC236}">
                <a16:creationId xmlns:a16="http://schemas.microsoft.com/office/drawing/2014/main" id="{1F0D4D30-7B45-2E49-8267-776BBE0D2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3178" y="5387446"/>
            <a:ext cx="1077784" cy="107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611367" y="254826"/>
            <a:ext cx="11098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7000" b="1" dirty="0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Información sobre las discapacidades</a:t>
            </a:r>
            <a:endParaRPr dirty="0"/>
          </a:p>
        </p:txBody>
      </p:sp>
      <p:sp>
        <p:nvSpPr>
          <p:cNvPr id="255" name="Google Shape;255;p19"/>
          <p:cNvSpPr txBox="1"/>
          <p:nvPr/>
        </p:nvSpPr>
        <p:spPr>
          <a:xfrm>
            <a:off x="284813" y="2149018"/>
            <a:ext cx="1128180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</a:t>
            </a:r>
            <a:r>
              <a:rPr lang="es-419" sz="6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Cual es tu discapacidad? ¿Tu crees que tu discapacidad afecta tu experiencia en la escuela? ¿La hacen más difícil?</a:t>
            </a:r>
            <a:endParaRPr sz="6400" dirty="0"/>
          </a:p>
        </p:txBody>
      </p:sp>
      <p:pic>
        <p:nvPicPr>
          <p:cNvPr id="2" name="Audio Recording Apr 6, 2022 at 2:26:11 PM" descr="Audio Recording Apr 6, 2022 at 2:26:11 PM">
            <a:hlinkClick r:id="" action="ppaction://media"/>
            <a:extLst>
              <a:ext uri="{FF2B5EF4-FFF2-40B4-BE49-F238E27FC236}">
                <a16:creationId xmlns:a16="http://schemas.microsoft.com/office/drawing/2014/main" id="{C8883B79-2E99-F34C-BA3B-9344B1C82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9676" y="5088001"/>
            <a:ext cx="1471750" cy="14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38827" y="513567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800" b="1" dirty="0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 sz="1000" dirty="0"/>
          </a:p>
        </p:txBody>
      </p:sp>
      <p:sp>
        <p:nvSpPr>
          <p:cNvPr id="101" name="Google Shape;101;p2"/>
          <p:cNvSpPr txBox="1"/>
          <p:nvPr/>
        </p:nvSpPr>
        <p:spPr>
          <a:xfrm>
            <a:off x="546788" y="1713896"/>
            <a:ext cx="10797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45113" y="1855702"/>
            <a:ext cx="11281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Escribe una cualidad tuya… algo que haces muy bien (puede ser en la escuela o en la casa)</a:t>
            </a:r>
            <a:endParaRPr/>
          </a:p>
        </p:txBody>
      </p:sp>
      <p:pic>
        <p:nvPicPr>
          <p:cNvPr id="2" name="Audio Recording Apr 5, 2022 at 11:05:24 AM" descr="Audio Recording Apr 5, 2022 at 11:05:24 AM">
            <a:hlinkClick r:id="" action="ppaction://media"/>
            <a:extLst>
              <a:ext uri="{FF2B5EF4-FFF2-40B4-BE49-F238E27FC236}">
                <a16:creationId xmlns:a16="http://schemas.microsoft.com/office/drawing/2014/main" id="{6A516C82-90DE-EC46-8731-473C192C4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3548" y="5492979"/>
            <a:ext cx="931165" cy="93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605242" y="313513"/>
            <a:ext cx="11098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7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Información sobre las discapacidades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284816" y="2560824"/>
            <a:ext cx="11281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¿Crees que tu discapacidad afecta tus experiencias fuera de la escuela?</a:t>
            </a:r>
            <a:endParaRPr/>
          </a:p>
        </p:txBody>
      </p:sp>
      <p:pic>
        <p:nvPicPr>
          <p:cNvPr id="2" name="Audio Recording Apr 6, 2022 at 2:27:46 PM" descr="Audio Recording Apr 6, 2022 at 2:27:46 PM">
            <a:hlinkClick r:id="" action="ppaction://media"/>
            <a:extLst>
              <a:ext uri="{FF2B5EF4-FFF2-40B4-BE49-F238E27FC236}">
                <a16:creationId xmlns:a16="http://schemas.microsoft.com/office/drawing/2014/main" id="{312DA8C8-C69B-5A4A-A62D-06B364D59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7957" y="5276115"/>
            <a:ext cx="1175485" cy="117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605242" y="313513"/>
            <a:ext cx="11098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7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Información sobre las discapacidades</a:t>
            </a:r>
            <a:endParaRPr/>
          </a:p>
        </p:txBody>
      </p:sp>
      <p:sp>
        <p:nvSpPr>
          <p:cNvPr id="273" name="Google Shape;273;p21"/>
          <p:cNvSpPr txBox="1"/>
          <p:nvPr/>
        </p:nvSpPr>
        <p:spPr>
          <a:xfrm>
            <a:off x="333863" y="2369643"/>
            <a:ext cx="112818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¿Cuáles son algunas cosas que puedes hacer en la escuela o en tu casa para lidiar con tu discapacidad?</a:t>
            </a:r>
            <a:endParaRPr dirty="0"/>
          </a:p>
        </p:txBody>
      </p:sp>
      <p:pic>
        <p:nvPicPr>
          <p:cNvPr id="2" name="Audio Recording Apr 6, 2022 at 2:28:49 PM" descr="Audio Recording Apr 6, 2022 at 2:28:49 PM">
            <a:hlinkClick r:id="" action="ppaction://media"/>
            <a:extLst>
              <a:ext uri="{FF2B5EF4-FFF2-40B4-BE49-F238E27FC236}">
                <a16:creationId xmlns:a16="http://schemas.microsoft.com/office/drawing/2014/main" id="{4894083A-8D04-EB4B-A703-8645316DC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3178" y="4912670"/>
            <a:ext cx="1322485" cy="132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0" y="313513"/>
            <a:ext cx="1188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/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1100"/>
          </a:p>
        </p:txBody>
      </p:sp>
      <p:sp>
        <p:nvSpPr>
          <p:cNvPr id="282" name="Google Shape;282;p22"/>
          <p:cNvSpPr txBox="1"/>
          <p:nvPr/>
        </p:nvSpPr>
        <p:spPr>
          <a:xfrm>
            <a:off x="304800" y="2317180"/>
            <a:ext cx="112818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es un IEP (Programa de Educación Individualizado)? Descríbelo en tus propias palabras</a:t>
            </a:r>
            <a:endParaRPr/>
          </a:p>
        </p:txBody>
      </p:sp>
      <p:pic>
        <p:nvPicPr>
          <p:cNvPr id="2" name="Audio Recording Apr 6, 2022 at 2:29:54 PM" descr="Audio Recording Apr 6, 2022 at 2:29:54 PM">
            <a:hlinkClick r:id="" action="ppaction://media"/>
            <a:extLst>
              <a:ext uri="{FF2B5EF4-FFF2-40B4-BE49-F238E27FC236}">
                <a16:creationId xmlns:a16="http://schemas.microsoft.com/office/drawing/2014/main" id="{76DD7455-3C74-C74F-8D7F-B593491C8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9038" y="5089612"/>
            <a:ext cx="1263135" cy="126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421527" y="2432351"/>
            <a:ext cx="112818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¿Haz escuchado a tus papás o tus maestros hablar de tu IEP? ¿Porque crees que hablarían de tu IEP? </a:t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663515" y="414189"/>
            <a:ext cx="11039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Audio Recording Apr 6, 2022 at 2:30:59 PM" descr="Audio Recording Apr 6, 2022 at 2:30:59 PM">
            <a:hlinkClick r:id="" action="ppaction://media"/>
            <a:extLst>
              <a:ext uri="{FF2B5EF4-FFF2-40B4-BE49-F238E27FC236}">
                <a16:creationId xmlns:a16="http://schemas.microsoft.com/office/drawing/2014/main" id="{A992DED1-3C0B-D146-9704-AB9383431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0249" y="5078634"/>
            <a:ext cx="1372966" cy="137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605242" y="313513"/>
            <a:ext cx="1109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421652" y="1930662"/>
            <a:ext cx="112818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Todas las personas que tienen un IEP también tienen un coordinador de servicios o un maestro(a) de IEP. ¿Quién es el tuyo/la tuya?</a:t>
            </a:r>
            <a:endParaRPr sz="900"/>
          </a:p>
        </p:txBody>
      </p:sp>
      <p:pic>
        <p:nvPicPr>
          <p:cNvPr id="2" name="Audio Recording Apr 6, 2022 at 2:33:32 PM" descr="Audio Recording Apr 6, 2022 at 2:33:32 PM">
            <a:hlinkClick r:id="" action="ppaction://media"/>
            <a:extLst>
              <a:ext uri="{FF2B5EF4-FFF2-40B4-BE49-F238E27FC236}">
                <a16:creationId xmlns:a16="http://schemas.microsoft.com/office/drawing/2014/main" id="{BDA54BC2-C196-544F-B4B9-757D3CF14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5600" y="5295675"/>
            <a:ext cx="1209474" cy="120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5"/>
          <p:cNvSpPr txBox="1"/>
          <p:nvPr/>
        </p:nvSpPr>
        <p:spPr>
          <a:xfrm>
            <a:off x="605250" y="313525"/>
            <a:ext cx="1109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9" name="Google Shape;309;p25"/>
          <p:cNvSpPr txBox="1"/>
          <p:nvPr/>
        </p:nvSpPr>
        <p:spPr>
          <a:xfrm>
            <a:off x="421650" y="1511613"/>
            <a:ext cx="112818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Los IEPs incluyen un resumen que describe al estudiante. Escribe un pequeño párrafo de 3 a 5 oraciones que te describa (incluye tu edad, tu grado escolar, y tus intereses).</a:t>
            </a:r>
            <a:endParaRPr dirty="0"/>
          </a:p>
        </p:txBody>
      </p:sp>
      <p:pic>
        <p:nvPicPr>
          <p:cNvPr id="2" name="Audio Recording Apr 6, 2022 at 2:36:37 PM" descr="Audio Recording Apr 6, 2022 at 2:36:37 PM">
            <a:hlinkClick r:id="" action="ppaction://media"/>
            <a:extLst>
              <a:ext uri="{FF2B5EF4-FFF2-40B4-BE49-F238E27FC236}">
                <a16:creationId xmlns:a16="http://schemas.microsoft.com/office/drawing/2014/main" id="{B71BE3AF-F87F-4B45-8406-BE20F031C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7254" y="4997786"/>
            <a:ext cx="1292196" cy="129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605242" y="313513"/>
            <a:ext cx="1109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445100" y="1783648"/>
            <a:ext cx="112818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Nuestros IEPs nos ayudan en la escuela e incluyen información sobre nuestras habilidades y áreas en las que podemos mejorar. ¿Cuáles habilidades y áreas para mejorar crees que deberían estar en tu IEP? </a:t>
            </a:r>
            <a:endParaRPr/>
          </a:p>
        </p:txBody>
      </p:sp>
      <p:pic>
        <p:nvPicPr>
          <p:cNvPr id="2" name="Audio Recording Apr 6, 2022 at 2:39:02 PM" descr="Audio Recording Apr 6, 2022 at 2:39:02 PM">
            <a:hlinkClick r:id="" action="ppaction://media"/>
            <a:extLst>
              <a:ext uri="{FF2B5EF4-FFF2-40B4-BE49-F238E27FC236}">
                <a16:creationId xmlns:a16="http://schemas.microsoft.com/office/drawing/2014/main" id="{F9E10E4A-8BE3-B34D-90A2-4C184C95D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8089" y="5315676"/>
            <a:ext cx="1228811" cy="1228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7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7"/>
          <p:cNvSpPr txBox="1"/>
          <p:nvPr/>
        </p:nvSpPr>
        <p:spPr>
          <a:xfrm>
            <a:off x="605242" y="313513"/>
            <a:ext cx="11098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7" name="Google Shape;327;p27"/>
          <p:cNvSpPr txBox="1"/>
          <p:nvPr/>
        </p:nvSpPr>
        <p:spPr>
          <a:xfrm>
            <a:off x="455112" y="2252505"/>
            <a:ext cx="112818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Nuestros IEPs incluyen metas que nos ayudan a mejorar. ¿Cuáles metas te gustaría incluir en tu IEP? </a:t>
            </a:r>
            <a:endParaRPr/>
          </a:p>
        </p:txBody>
      </p:sp>
      <p:pic>
        <p:nvPicPr>
          <p:cNvPr id="2" name="Audio Recording Apr 6, 2022 at 2:39:57 PM" descr="Audio Recording Apr 6, 2022 at 2:39:57 PM">
            <a:hlinkClick r:id="" action="ppaction://media"/>
            <a:extLst>
              <a:ext uri="{FF2B5EF4-FFF2-40B4-BE49-F238E27FC236}">
                <a16:creationId xmlns:a16="http://schemas.microsoft.com/office/drawing/2014/main" id="{24FBCBAC-D9DC-154B-B8A0-2D00AF1A6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5405" y="5043616"/>
            <a:ext cx="1334530" cy="133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284813" y="254833"/>
            <a:ext cx="11602500" cy="635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605242" y="313513"/>
            <a:ext cx="1109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513447" y="1496230"/>
            <a:ext cx="11281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Hay una reunión anual para que tus maestros, tus papás o guardianes legales y tú hablen de tu IEP. ¿A quién te gustaría invitar a tu próxima reunión de IEP para ayudarte a decidir lo que necesitas en la escuela? </a:t>
            </a:r>
            <a:endParaRPr dirty="0"/>
          </a:p>
        </p:txBody>
      </p:sp>
      <p:pic>
        <p:nvPicPr>
          <p:cNvPr id="2" name="Audio Recording Apr 6, 2022 at 10:02:17 PM" descr="Audio Recording Apr 6, 2022 at 10:02:17 PM">
            <a:hlinkClick r:id="" action="ppaction://media"/>
            <a:extLst>
              <a:ext uri="{FF2B5EF4-FFF2-40B4-BE49-F238E27FC236}">
                <a16:creationId xmlns:a16="http://schemas.microsoft.com/office/drawing/2014/main" id="{217BD717-78F7-A94D-B8A8-480092112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6681" y="5151893"/>
            <a:ext cx="1228199" cy="122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605242" y="313513"/>
            <a:ext cx="1109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445115" y="2008042"/>
            <a:ext cx="112818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Los IEPs incluyen adaptaciones o modificaciones. ¿Qué son las adaptaciones y las modificaciones y cómo funcionan? </a:t>
            </a:r>
            <a:endParaRPr/>
          </a:p>
        </p:txBody>
      </p:sp>
      <p:pic>
        <p:nvPicPr>
          <p:cNvPr id="2" name="Audio Recording Apr 6, 2022 at 10:03:20 PM" descr="Audio Recording Apr 6, 2022 at 10:03:20 PM">
            <a:hlinkClick r:id="" action="ppaction://media"/>
            <a:extLst>
              <a:ext uri="{FF2B5EF4-FFF2-40B4-BE49-F238E27FC236}">
                <a16:creationId xmlns:a16="http://schemas.microsoft.com/office/drawing/2014/main" id="{73B09676-08D6-5149-821A-FCEAC51B3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9038" y="5140856"/>
            <a:ext cx="1183855" cy="118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38827" y="513567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 dirty="0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284825" y="2330075"/>
            <a:ext cx="11532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Escribe tres (3) cosas que te gusten de la escuela y explica porqué </a:t>
            </a:r>
            <a:endParaRPr/>
          </a:p>
        </p:txBody>
      </p:sp>
      <p:pic>
        <p:nvPicPr>
          <p:cNvPr id="2" name="Audio Recording Apr 5, 2022 at 11:06:52 AM" descr="Audio Recording Apr 5, 2022 at 11:06:52 AM">
            <a:hlinkClick r:id="" action="ppaction://media"/>
            <a:extLst>
              <a:ext uri="{FF2B5EF4-FFF2-40B4-BE49-F238E27FC236}">
                <a16:creationId xmlns:a16="http://schemas.microsoft.com/office/drawing/2014/main" id="{3823B338-700D-0544-977E-B9C42076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8670" y="5340676"/>
            <a:ext cx="1193114" cy="119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605242" y="313513"/>
            <a:ext cx="1109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IEP:</a:t>
            </a:r>
            <a:r>
              <a:rPr lang="es-419">
                <a:solidFill>
                  <a:schemeClr val="dk1"/>
                </a:solidFill>
              </a:rPr>
              <a:t> </a:t>
            </a:r>
            <a:r>
              <a:rPr lang="es-419" sz="45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Programa de Educación Individualizado</a:t>
            </a:r>
            <a:endParaRPr sz="4800" b="1">
              <a:solidFill>
                <a:srgbClr val="9411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421345" y="2171458"/>
            <a:ext cx="112818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¿Cuales adaptaciones o modificaciones tienes o crees que deberías tener? </a:t>
            </a:r>
            <a:endParaRPr/>
          </a:p>
        </p:txBody>
      </p:sp>
      <p:pic>
        <p:nvPicPr>
          <p:cNvPr id="2" name="Audio Recording Apr 6, 2022 at 10:04:41 PM" descr="Audio Recording Apr 6, 2022 at 10:04:41 PM">
            <a:hlinkClick r:id="" action="ppaction://media"/>
            <a:extLst>
              <a:ext uri="{FF2B5EF4-FFF2-40B4-BE49-F238E27FC236}">
                <a16:creationId xmlns:a16="http://schemas.microsoft.com/office/drawing/2014/main" id="{1DC0A659-0778-084F-9DD4-9F9D51344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6681" y="4928704"/>
            <a:ext cx="1300206" cy="130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605242" y="313513"/>
            <a:ext cx="1109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Habilidades para mejoramiento</a:t>
            </a:r>
            <a:endParaRPr/>
          </a:p>
        </p:txBody>
      </p:sp>
      <p:sp>
        <p:nvSpPr>
          <p:cNvPr id="363" name="Google Shape;363;p31"/>
          <p:cNvSpPr txBox="1"/>
          <p:nvPr/>
        </p:nvSpPr>
        <p:spPr>
          <a:xfrm>
            <a:off x="284813" y="2261759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¿Con quien puedes hablar en la escuela si estás teniendo problemas? </a:t>
            </a:r>
            <a:endParaRPr/>
          </a:p>
        </p:txBody>
      </p:sp>
      <p:pic>
        <p:nvPicPr>
          <p:cNvPr id="2" name="Audio Recording Apr 6, 2022 at 10:05:25 PM" descr="Audio Recording Apr 6, 2022 at 10:05:25 PM">
            <a:hlinkClick r:id="" action="ppaction://media"/>
            <a:extLst>
              <a:ext uri="{FF2B5EF4-FFF2-40B4-BE49-F238E27FC236}">
                <a16:creationId xmlns:a16="http://schemas.microsoft.com/office/drawing/2014/main" id="{BE3211AC-3507-7E45-BFFB-BFF81A248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5535" y="4947750"/>
            <a:ext cx="1261078" cy="126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Habilidades para mejoramiento</a:t>
            </a:r>
            <a:endParaRPr/>
          </a:p>
        </p:txBody>
      </p:sp>
      <p:sp>
        <p:nvSpPr>
          <p:cNvPr id="372" name="Google Shape;372;p32"/>
          <p:cNvSpPr txBox="1"/>
          <p:nvPr/>
        </p:nvSpPr>
        <p:spPr>
          <a:xfrm>
            <a:off x="304800" y="2138395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tienes que hacer si olvidas cómo hacer alguna cosa en la escuela? </a:t>
            </a:r>
            <a:endParaRPr dirty="0"/>
          </a:p>
        </p:txBody>
      </p:sp>
      <p:pic>
        <p:nvPicPr>
          <p:cNvPr id="2" name="Audio Recording Apr 6, 2022 at 10:06:23 PM" descr="Audio Recording Apr 6, 2022 at 10:06:23 PM">
            <a:hlinkClick r:id="" action="ppaction://media"/>
            <a:extLst>
              <a:ext uri="{FF2B5EF4-FFF2-40B4-BE49-F238E27FC236}">
                <a16:creationId xmlns:a16="http://schemas.microsoft.com/office/drawing/2014/main" id="{E73D4604-66FF-4A40-89C6-AF3493AB4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3243" y="5236179"/>
            <a:ext cx="1208216" cy="120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3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605242" y="313513"/>
            <a:ext cx="1109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Habilidades para mejoramiento </a:t>
            </a:r>
            <a:endParaRPr/>
          </a:p>
        </p:txBody>
      </p:sp>
      <p:sp>
        <p:nvSpPr>
          <p:cNvPr id="381" name="Google Shape;381;p33"/>
          <p:cNvSpPr txBox="1"/>
          <p:nvPr/>
        </p:nvSpPr>
        <p:spPr>
          <a:xfrm>
            <a:off x="455112" y="2286758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debes hacer si estás teniendo problemas en una clase? </a:t>
            </a:r>
            <a:endParaRPr/>
          </a:p>
        </p:txBody>
      </p:sp>
      <p:pic>
        <p:nvPicPr>
          <p:cNvPr id="2" name="Audio Recording Apr 6, 2022 at 10:07:24 PM" descr="Audio Recording Apr 6, 2022 at 10:07:24 PM">
            <a:hlinkClick r:id="" action="ppaction://media"/>
            <a:extLst>
              <a:ext uri="{FF2B5EF4-FFF2-40B4-BE49-F238E27FC236}">
                <a16:creationId xmlns:a16="http://schemas.microsoft.com/office/drawing/2014/main" id="{79F49B83-1EB8-AD43-AEF3-46714800B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2605" y="5161005"/>
            <a:ext cx="1290595" cy="129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4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Habilidades para mejoramiento</a:t>
            </a:r>
            <a:endParaRPr/>
          </a:p>
        </p:txBody>
      </p:sp>
      <p:sp>
        <p:nvSpPr>
          <p:cNvPr id="390" name="Google Shape;390;p34"/>
          <p:cNvSpPr txBox="1"/>
          <p:nvPr/>
        </p:nvSpPr>
        <p:spPr>
          <a:xfrm>
            <a:off x="284813" y="1892427"/>
            <a:ext cx="11281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debes hacer si no entiendes lo que un(a) maestro(a) dice sobre un trabajo o una tarea?</a:t>
            </a:r>
            <a:endParaRPr sz="6300"/>
          </a:p>
        </p:txBody>
      </p:sp>
      <p:pic>
        <p:nvPicPr>
          <p:cNvPr id="2" name="Audio Recording Apr 6, 2022 at 10:10:02 PM" descr="Audio Recording Apr 6, 2022 at 10:10:02 PM">
            <a:hlinkClick r:id="" action="ppaction://media"/>
            <a:extLst>
              <a:ext uri="{FF2B5EF4-FFF2-40B4-BE49-F238E27FC236}">
                <a16:creationId xmlns:a16="http://schemas.microsoft.com/office/drawing/2014/main" id="{86452BFB-E12F-1841-A37D-64A2F400A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4028" y="4893927"/>
            <a:ext cx="1434004" cy="143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5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5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Habilidades para mejoramiento</a:t>
            </a:r>
            <a:endParaRPr/>
          </a:p>
        </p:txBody>
      </p:sp>
      <p:sp>
        <p:nvSpPr>
          <p:cNvPr id="399" name="Google Shape;399;p35"/>
          <p:cNvSpPr txBox="1"/>
          <p:nvPr/>
        </p:nvSpPr>
        <p:spPr>
          <a:xfrm>
            <a:off x="284813" y="2149018"/>
            <a:ext cx="11281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debes hacer si estás teniendo problemas para hablar con otros estudiantes?</a:t>
            </a:r>
            <a:endParaRPr/>
          </a:p>
        </p:txBody>
      </p:sp>
      <p:pic>
        <p:nvPicPr>
          <p:cNvPr id="2" name="Audio Recording Apr 6, 2022 at 10:10:42 PM" descr="Audio Recording Apr 6, 2022 at 10:10:42 PM">
            <a:hlinkClick r:id="" action="ppaction://media"/>
            <a:extLst>
              <a:ext uri="{FF2B5EF4-FFF2-40B4-BE49-F238E27FC236}">
                <a16:creationId xmlns:a16="http://schemas.microsoft.com/office/drawing/2014/main" id="{1090306A-8982-BB4E-AB85-33C00FE54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0184" y="5105512"/>
            <a:ext cx="1250778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6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08" name="Google Shape;408;p36"/>
          <p:cNvSpPr txBox="1"/>
          <p:nvPr/>
        </p:nvSpPr>
        <p:spPr>
          <a:xfrm>
            <a:off x="455091" y="1435218"/>
            <a:ext cx="112818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te gustaría hacer en la escuela secundaria? Incluye clases que quisieras tomar o actividades en las que quisieras participar</a:t>
            </a:r>
            <a:endParaRPr dirty="0"/>
          </a:p>
        </p:txBody>
      </p:sp>
      <p:pic>
        <p:nvPicPr>
          <p:cNvPr id="2" name="Audio Recording Apr 6, 2022 at 10:11:32 PM" descr="Audio Recording Apr 6, 2022 at 10:11:32 PM">
            <a:hlinkClick r:id="" action="ppaction://media"/>
            <a:extLst>
              <a:ext uri="{FF2B5EF4-FFF2-40B4-BE49-F238E27FC236}">
                <a16:creationId xmlns:a16="http://schemas.microsoft.com/office/drawing/2014/main" id="{F2D87A47-6C77-C14F-A9EF-27711F0EC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7892" y="5285588"/>
            <a:ext cx="1166012" cy="116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7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17" name="Google Shape;417;p37"/>
          <p:cNvSpPr txBox="1"/>
          <p:nvPr/>
        </p:nvSpPr>
        <p:spPr>
          <a:xfrm>
            <a:off x="513384" y="1101393"/>
            <a:ext cx="112818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te gustaría hacer en el bachillerato/preparatoria? Incluye clases que quisieras tomar o actividades en las que quisieras participar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Audio Recording Apr 6, 2022 at 10:12:28 PM" descr="Audio Recording Apr 6, 2022 at 10:12:28 PM">
            <a:hlinkClick r:id="" action="ppaction://media"/>
            <a:extLst>
              <a:ext uri="{FF2B5EF4-FFF2-40B4-BE49-F238E27FC236}">
                <a16:creationId xmlns:a16="http://schemas.microsoft.com/office/drawing/2014/main" id="{034F6F18-32ED-9C49-9B45-0C1F71F69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7319" y="5196237"/>
            <a:ext cx="1219873" cy="121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284811" y="251084"/>
            <a:ext cx="11602500" cy="635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26" name="Google Shape;426;p38"/>
          <p:cNvSpPr txBox="1"/>
          <p:nvPr/>
        </p:nvSpPr>
        <p:spPr>
          <a:xfrm>
            <a:off x="455109" y="1752868"/>
            <a:ext cx="112818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¿Planeas buscar trabajo cuando estés en el bachillerato/preparatoria? ¿Qué trabajo te gustaria tener? </a:t>
            </a:r>
            <a:endParaRPr sz="1100"/>
          </a:p>
        </p:txBody>
      </p:sp>
      <p:pic>
        <p:nvPicPr>
          <p:cNvPr id="2" name="Audio Recording Apr 6, 2022 at 10:13:43 PM" descr="Audio Recording Apr 6, 2022 at 10:13:43 PM">
            <a:hlinkClick r:id="" action="ppaction://media"/>
            <a:extLst>
              <a:ext uri="{FF2B5EF4-FFF2-40B4-BE49-F238E27FC236}">
                <a16:creationId xmlns:a16="http://schemas.microsoft.com/office/drawing/2014/main" id="{1A1EE8C5-9A8F-4E43-8730-FEDEEEAD5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1459" y="5064293"/>
            <a:ext cx="1191797" cy="119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9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35" name="Google Shape;435;p39"/>
          <p:cNvSpPr txBox="1"/>
          <p:nvPr/>
        </p:nvSpPr>
        <p:spPr>
          <a:xfrm>
            <a:off x="445112" y="1772761"/>
            <a:ext cx="112818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significa graduarse del bachillerato/preparatoria? ¿Cómo crees que te vas a sentir cuando te gradúes? </a:t>
            </a:r>
            <a:endParaRPr dirty="0"/>
          </a:p>
        </p:txBody>
      </p:sp>
      <p:pic>
        <p:nvPicPr>
          <p:cNvPr id="2" name="Audio Recording Apr 6, 2022 at 10:14:29 PM" descr="Audio Recording Apr 6, 2022 at 10:14:29 PM">
            <a:hlinkClick r:id="" action="ppaction://media"/>
            <a:extLst>
              <a:ext uri="{FF2B5EF4-FFF2-40B4-BE49-F238E27FC236}">
                <a16:creationId xmlns:a16="http://schemas.microsoft.com/office/drawing/2014/main" id="{B135174F-34C0-D74B-B88B-67953D5DC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9596" y="5060944"/>
            <a:ext cx="1213707" cy="121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304800" y="1858275"/>
            <a:ext cx="115125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Escribe tres (3) cosas de la escuela que NO te gusten y explica porqué </a:t>
            </a:r>
            <a:endParaRPr/>
          </a:p>
        </p:txBody>
      </p:sp>
      <p:pic>
        <p:nvPicPr>
          <p:cNvPr id="2" name="Audio Recording Apr 5, 2022 at 11:07:29 AM" descr="Audio Recording Apr 5, 2022 at 11:07:29 AM">
            <a:hlinkClick r:id="" action="ppaction://media"/>
            <a:extLst>
              <a:ext uri="{FF2B5EF4-FFF2-40B4-BE49-F238E27FC236}">
                <a16:creationId xmlns:a16="http://schemas.microsoft.com/office/drawing/2014/main" id="{C03F3A37-9C05-6143-A0C3-DA79788A4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7523" y="5391462"/>
            <a:ext cx="1118973" cy="111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44" name="Google Shape;444;p40"/>
          <p:cNvSpPr txBox="1"/>
          <p:nvPr/>
        </p:nvSpPr>
        <p:spPr>
          <a:xfrm>
            <a:off x="445102" y="1587874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trabajo planeas tener después de graduarte del bachillerato/preparatoria? </a:t>
            </a:r>
            <a:endParaRPr dirty="0"/>
          </a:p>
        </p:txBody>
      </p:sp>
      <p:pic>
        <p:nvPicPr>
          <p:cNvPr id="2" name="Audio Recording Apr 6, 2022 at 10:15:41 PM" descr="Audio Recording Apr 6, 2022 at 10:15:41 PM">
            <a:hlinkClick r:id="" action="ppaction://media"/>
            <a:extLst>
              <a:ext uri="{FF2B5EF4-FFF2-40B4-BE49-F238E27FC236}">
                <a16:creationId xmlns:a16="http://schemas.microsoft.com/office/drawing/2014/main" id="{86FB1151-EC48-1246-80AD-22864C9BB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8973" y="5099991"/>
            <a:ext cx="1226065" cy="122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1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53" name="Google Shape;453;p41"/>
          <p:cNvSpPr txBox="1"/>
          <p:nvPr/>
        </p:nvSpPr>
        <p:spPr>
          <a:xfrm>
            <a:off x="445116" y="2274836"/>
            <a:ext cx="11281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¿Cuáles son algunos trabajos que NO te gustaría tener?</a:t>
            </a:r>
            <a:endParaRPr/>
          </a:p>
        </p:txBody>
      </p:sp>
      <p:pic>
        <p:nvPicPr>
          <p:cNvPr id="2" name="Audio Recording Apr 6, 2022 at 10:16:16 PM" descr="Audio Recording Apr 6, 2022 at 10:16:16 PM">
            <a:hlinkClick r:id="" action="ppaction://media"/>
            <a:extLst>
              <a:ext uri="{FF2B5EF4-FFF2-40B4-BE49-F238E27FC236}">
                <a16:creationId xmlns:a16="http://schemas.microsoft.com/office/drawing/2014/main" id="{3F600590-BA2D-7444-8078-BC46BB0C3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8530" y="5171387"/>
            <a:ext cx="1154669" cy="115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2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62" name="Google Shape;462;p42"/>
          <p:cNvSpPr txBox="1"/>
          <p:nvPr/>
        </p:nvSpPr>
        <p:spPr>
          <a:xfrm>
            <a:off x="513384" y="1963510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¿Planeas ir a la universidad después de graduarte del bachillerato/preparatoria? </a:t>
            </a:r>
            <a:endParaRPr/>
          </a:p>
        </p:txBody>
      </p:sp>
      <p:pic>
        <p:nvPicPr>
          <p:cNvPr id="2" name="Audio Recording Apr 6, 2022 at 10:17:47 PM" descr="Audio Recording Apr 6, 2022 at 10:17:47 PM">
            <a:hlinkClick r:id="" action="ppaction://media"/>
            <a:extLst>
              <a:ext uri="{FF2B5EF4-FFF2-40B4-BE49-F238E27FC236}">
                <a16:creationId xmlns:a16="http://schemas.microsoft.com/office/drawing/2014/main" id="{AEE1ABF3-CB8D-E54D-8B7A-89E829178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5534" y="5135086"/>
            <a:ext cx="1238422" cy="123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3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3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71" name="Google Shape;471;p43"/>
          <p:cNvSpPr txBox="1"/>
          <p:nvPr/>
        </p:nvSpPr>
        <p:spPr>
          <a:xfrm>
            <a:off x="421527" y="2588543"/>
            <a:ext cx="11281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¿Dónde planeas vivir cuando seas un adulto(a)?</a:t>
            </a:r>
            <a:endParaRPr dirty="0"/>
          </a:p>
        </p:txBody>
      </p:sp>
      <p:pic>
        <p:nvPicPr>
          <p:cNvPr id="2" name="Audio Recording Apr 6, 2022 at 10:19:05 PM" descr="Audio Recording Apr 6, 2022 at 10:19:05 PM">
            <a:hlinkClick r:id="" action="ppaction://media"/>
            <a:extLst>
              <a:ext uri="{FF2B5EF4-FFF2-40B4-BE49-F238E27FC236}">
                <a16:creationId xmlns:a16="http://schemas.microsoft.com/office/drawing/2014/main" id="{214B4D10-6941-F643-87FE-65FB54B88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2541" y="4858349"/>
            <a:ext cx="1467707" cy="146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4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4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80" name="Google Shape;480;p44"/>
          <p:cNvSpPr txBox="1"/>
          <p:nvPr/>
        </p:nvSpPr>
        <p:spPr>
          <a:xfrm>
            <a:off x="513384" y="2125556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Escribe algunas cosas que te gustaría hacer cuando seas un adulto(a)</a:t>
            </a:r>
            <a:endParaRPr dirty="0"/>
          </a:p>
        </p:txBody>
      </p:sp>
      <p:pic>
        <p:nvPicPr>
          <p:cNvPr id="2" name="Audio Recording Apr 6, 2022 at 10:20:09 PM" descr="Audio Recording Apr 6, 2022 at 10:20:09 PM">
            <a:hlinkClick r:id="" action="ppaction://media"/>
            <a:extLst>
              <a:ext uri="{FF2B5EF4-FFF2-40B4-BE49-F238E27FC236}">
                <a16:creationId xmlns:a16="http://schemas.microsoft.com/office/drawing/2014/main" id="{3D086CC6-A5B6-D34B-AE7B-B04704CEB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1968" y="5237892"/>
            <a:ext cx="1213708" cy="1213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5"/>
          <p:cNvSpPr/>
          <p:nvPr/>
        </p:nvSpPr>
        <p:spPr>
          <a:xfrm>
            <a:off x="284811" y="251084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5"/>
          <p:cNvSpPr txBox="1"/>
          <p:nvPr/>
        </p:nvSpPr>
        <p:spPr>
          <a:xfrm>
            <a:off x="605242" y="313513"/>
            <a:ext cx="110980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0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Mi futuro</a:t>
            </a:r>
            <a:endParaRPr/>
          </a:p>
        </p:txBody>
      </p:sp>
      <p:sp>
        <p:nvSpPr>
          <p:cNvPr id="489" name="Google Shape;489;p45"/>
          <p:cNvSpPr txBox="1"/>
          <p:nvPr/>
        </p:nvSpPr>
        <p:spPr>
          <a:xfrm>
            <a:off x="421418" y="1101080"/>
            <a:ext cx="114657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Escribe el siguiente párrafo y llena los espacios en blanco</a:t>
            </a:r>
            <a:r>
              <a:rPr lang="es-419" sz="3200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 (___) </a:t>
            </a:r>
            <a:r>
              <a:rPr lang="es-419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 las respuestas correctas:</a:t>
            </a:r>
            <a:endParaRPr sz="4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Después de graduarme del bachillerato/preparatoria, yo, </a:t>
            </a:r>
            <a:r>
              <a:rPr lang="es-419" sz="4800" u="sng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(tu nombre), </a:t>
            </a:r>
            <a:r>
              <a:rPr lang="es-419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voy a vivir en </a:t>
            </a:r>
            <a:r>
              <a:rPr lang="es-419" sz="4800" u="sng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(lugar) </a:t>
            </a:r>
            <a:r>
              <a:rPr lang="es-419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mientras </a:t>
            </a:r>
            <a:r>
              <a:rPr lang="es-419" sz="4800" u="sng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(trabajo o estudio) </a:t>
            </a:r>
            <a:r>
              <a:rPr lang="es-419" sz="4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para convertirme en un(a) </a:t>
            </a:r>
            <a:r>
              <a:rPr lang="es-419" sz="4800" u="sng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(la carrera o profesión que te guste).</a:t>
            </a:r>
            <a:endParaRPr/>
          </a:p>
        </p:txBody>
      </p:sp>
      <p:pic>
        <p:nvPicPr>
          <p:cNvPr id="2" name="Audio Recording Apr 6, 2022 at 10:25:19 PM" descr="Audio Recording Apr 6, 2022 at 10:25:19 PM">
            <a:hlinkClick r:id="" action="ppaction://media"/>
            <a:extLst>
              <a:ext uri="{FF2B5EF4-FFF2-40B4-BE49-F238E27FC236}">
                <a16:creationId xmlns:a16="http://schemas.microsoft.com/office/drawing/2014/main" id="{B8937E0F-AC5F-D345-8CBC-483DFB021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0886" y="5343814"/>
            <a:ext cx="1142233" cy="114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455088" y="2230737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Dime algunas de las cosas buenas que otras personas dicen de ti</a:t>
            </a:r>
            <a:endParaRPr dirty="0"/>
          </a:p>
        </p:txBody>
      </p:sp>
      <p:pic>
        <p:nvPicPr>
          <p:cNvPr id="2" name="Audio Recording Apr 5, 2022 at 11:09:17 AM" descr="Audio Recording Apr 5, 2022 at 11:09:17 AM">
            <a:hlinkClick r:id="" action="ppaction://media"/>
            <a:extLst>
              <a:ext uri="{FF2B5EF4-FFF2-40B4-BE49-F238E27FC236}">
                <a16:creationId xmlns:a16="http://schemas.microsoft.com/office/drawing/2014/main" id="{ED36F19E-308B-F24D-86C1-B5CE0A017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5805" y="5165124"/>
            <a:ext cx="1379363" cy="137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2354092"/>
            <a:ext cx="1128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Escribe algo que deberías dejar de hacer o deberías hacer mejor</a:t>
            </a:r>
            <a:endParaRPr/>
          </a:p>
        </p:txBody>
      </p:sp>
      <p:pic>
        <p:nvPicPr>
          <p:cNvPr id="2" name="Audio Recording Apr 5, 2022 at 11:10:23 AM" descr="Audio Recording Apr 5, 2022 at 11:10:23 AM">
            <a:hlinkClick r:id="" action="ppaction://media"/>
            <a:extLst>
              <a:ext uri="{FF2B5EF4-FFF2-40B4-BE49-F238E27FC236}">
                <a16:creationId xmlns:a16="http://schemas.microsoft.com/office/drawing/2014/main" id="{62474BA1-9BD6-3A46-B858-51182AF9B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2810" y="5309087"/>
            <a:ext cx="1213789" cy="121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421645" y="2492525"/>
            <a:ext cx="11281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¿Quién es la persona a la que más admiras y porqué?</a:t>
            </a:r>
            <a:endParaRPr/>
          </a:p>
        </p:txBody>
      </p:sp>
      <p:pic>
        <p:nvPicPr>
          <p:cNvPr id="2" name="Audio Recording Apr 5, 2022 at 11:11:00 AM" descr="Audio Recording Apr 5, 2022 at 11:11:00 AM">
            <a:hlinkClick r:id="" action="ppaction://media"/>
            <a:extLst>
              <a:ext uri="{FF2B5EF4-FFF2-40B4-BE49-F238E27FC236}">
                <a16:creationId xmlns:a16="http://schemas.microsoft.com/office/drawing/2014/main" id="{1EB432F9-C8ED-E140-AD3A-0112E034E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0329" y="5286081"/>
            <a:ext cx="1193113" cy="119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304800" y="2503361"/>
            <a:ext cx="11281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Dime algo que otras personas admiran de ti</a:t>
            </a:r>
            <a:endParaRPr/>
          </a:p>
        </p:txBody>
      </p:sp>
      <p:pic>
        <p:nvPicPr>
          <p:cNvPr id="2" name="Audio Recording Apr 5, 2022 at 11:12:23 AM" descr="Audio Recording Apr 5, 2022 at 11:12:23 AM">
            <a:hlinkClick r:id="" action="ppaction://media"/>
            <a:extLst>
              <a:ext uri="{FF2B5EF4-FFF2-40B4-BE49-F238E27FC236}">
                <a16:creationId xmlns:a16="http://schemas.microsoft.com/office/drawing/2014/main" id="{09AB8A26-A145-F44A-8F60-A84BCB25C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8671" y="5305011"/>
            <a:ext cx="1143686" cy="114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84813" y="254833"/>
            <a:ext cx="11602387" cy="63558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605242" y="313513"/>
            <a:ext cx="11098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6800" b="1">
                <a:solidFill>
                  <a:srgbClr val="941100"/>
                </a:solidFill>
                <a:latin typeface="Corbel"/>
                <a:ea typeface="Corbel"/>
                <a:cs typeface="Corbel"/>
                <a:sym typeface="Corbel"/>
              </a:rPr>
              <a:t>Cómo me veo a mi mismo(a):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>
            <a:off x="421652" y="1304606"/>
            <a:ext cx="11281800" cy="5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7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Piensa en algo que quieras mejorar en la escuela. Ahora escribe dos (2) cosas que puedas hacer para comenzar a mejorarlo</a:t>
            </a:r>
            <a:endParaRPr sz="1200" dirty="0"/>
          </a:p>
        </p:txBody>
      </p:sp>
      <p:pic>
        <p:nvPicPr>
          <p:cNvPr id="2" name="Audio Recording Apr 5, 2022 at 11:15:16 AM" descr="Audio Recording Apr 5, 2022 at 11:15:16 AM">
            <a:hlinkClick r:id="" action="ppaction://media"/>
            <a:extLst>
              <a:ext uri="{FF2B5EF4-FFF2-40B4-BE49-F238E27FC236}">
                <a16:creationId xmlns:a16="http://schemas.microsoft.com/office/drawing/2014/main" id="{9D757A48-EFCD-454F-80F6-064B04829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5922" y="5405566"/>
            <a:ext cx="1291968" cy="129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1130</Words>
  <Application>Microsoft Macintosh PowerPoint</Application>
  <PresentationFormat>Widescreen</PresentationFormat>
  <Paragraphs>97</Paragraphs>
  <Slides>45</Slides>
  <Notes>45</Notes>
  <HiddenSlides>0</HiddenSlides>
  <MMClips>45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Corbel</vt:lpstr>
      <vt:lpstr>Arial</vt:lpstr>
      <vt:lpstr>Gill Sans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Wendy R.</dc:creator>
  <cp:lastModifiedBy>Wicker, Melissa</cp:lastModifiedBy>
  <cp:revision>3</cp:revision>
  <dcterms:created xsi:type="dcterms:W3CDTF">2020-08-27T17:00:04Z</dcterms:created>
  <dcterms:modified xsi:type="dcterms:W3CDTF">2022-07-12T15:23:00Z</dcterms:modified>
</cp:coreProperties>
</file>