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6" r:id="rId13"/>
    <p:sldId id="274" r:id="rId14"/>
    <p:sldId id="273" r:id="rId15"/>
    <p:sldId id="275" r:id="rId16"/>
    <p:sldId id="277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4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1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9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4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1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7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F53789A-C914-4DB1-8815-80B5EC7335C5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4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5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1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OU / Exaptive Xap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Exploring </a:t>
            </a:r>
            <a:r>
              <a:rPr lang="en-US" sz="2800" dirty="0"/>
              <a:t>New Ways to Categorize, Visualize, and Create </a:t>
            </a:r>
            <a:r>
              <a:rPr lang="en-US" sz="2800" dirty="0" smtClean="0"/>
              <a:t>Knowledge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David </a:t>
            </a:r>
            <a:r>
              <a:rPr lang="en-US" sz="2200" dirty="0" err="1" smtClean="0">
                <a:solidFill>
                  <a:schemeClr val="tx1"/>
                </a:solidFill>
              </a:rPr>
              <a:t>Vishanoff</a:t>
            </a:r>
            <a:r>
              <a:rPr lang="en-US" sz="2200" dirty="0" smtClean="0">
                <a:solidFill>
                  <a:schemeClr val="tx1"/>
                </a:solidFill>
              </a:rPr>
              <a:t>, University of Oklahoma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53"/>
          <a:stretch/>
        </p:blipFill>
        <p:spPr>
          <a:xfrm>
            <a:off x="0" y="-1"/>
            <a:ext cx="9144000" cy="6338455"/>
          </a:xfrm>
        </p:spPr>
      </p:pic>
    </p:spTree>
    <p:extLst>
      <p:ext uri="{BB962C8B-B14F-4D97-AF65-F5344CB8AC3E}">
        <p14:creationId xmlns:p14="http://schemas.microsoft.com/office/powerpoint/2010/main" val="34692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3" y="138691"/>
            <a:ext cx="6812312" cy="33024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9" y="3667472"/>
            <a:ext cx="7040120" cy="23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3038"/>
          <a:stretch/>
        </p:blipFill>
        <p:spPr>
          <a:xfrm>
            <a:off x="435696" y="435697"/>
            <a:ext cx="8708303" cy="5608120"/>
          </a:xfrm>
        </p:spPr>
      </p:pic>
    </p:spTree>
    <p:extLst>
      <p:ext uri="{BB962C8B-B14F-4D97-AF65-F5344CB8AC3E}">
        <p14:creationId xmlns:p14="http://schemas.microsoft.com/office/powerpoint/2010/main" val="19952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203" r="15653" b="-5431"/>
          <a:stretch/>
        </p:blipFill>
        <p:spPr>
          <a:xfrm>
            <a:off x="467691" y="372630"/>
            <a:ext cx="8676309" cy="5726834"/>
          </a:xfrm>
        </p:spPr>
      </p:pic>
    </p:spTree>
    <p:extLst>
      <p:ext uri="{BB962C8B-B14F-4D97-AF65-F5344CB8AC3E}">
        <p14:creationId xmlns:p14="http://schemas.microsoft.com/office/powerpoint/2010/main" val="12287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5" r="13908" b="9821"/>
          <a:stretch/>
        </p:blipFill>
        <p:spPr>
          <a:xfrm>
            <a:off x="0" y="-1"/>
            <a:ext cx="9144000" cy="6348845"/>
          </a:xfrm>
        </p:spPr>
      </p:pic>
    </p:spTree>
    <p:extLst>
      <p:ext uri="{BB962C8B-B14F-4D97-AF65-F5344CB8AC3E}">
        <p14:creationId xmlns:p14="http://schemas.microsoft.com/office/powerpoint/2010/main" val="30654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r="2665"/>
          <a:stretch/>
        </p:blipFill>
        <p:spPr>
          <a:xfrm>
            <a:off x="0" y="0"/>
            <a:ext cx="9144000" cy="6348845"/>
          </a:xfrm>
        </p:spPr>
      </p:pic>
    </p:spTree>
    <p:extLst>
      <p:ext uri="{BB962C8B-B14F-4D97-AF65-F5344CB8AC3E}">
        <p14:creationId xmlns:p14="http://schemas.microsoft.com/office/powerpoint/2010/main" val="1696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"/>
          <a:stretch/>
        </p:blipFill>
        <p:spPr>
          <a:xfrm>
            <a:off x="0" y="0"/>
            <a:ext cx="9144000" cy="6336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0" y="1117401"/>
            <a:ext cx="8461555" cy="8264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4855" y="72737"/>
            <a:ext cx="2327563" cy="24938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70164" y="72737"/>
            <a:ext cx="124692" cy="1028699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701636" y="62345"/>
            <a:ext cx="20782" cy="1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2027" y="62345"/>
            <a:ext cx="6037118" cy="1039091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0164" y="1111828"/>
            <a:ext cx="8478981" cy="8416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732809" y="322119"/>
            <a:ext cx="6026727" cy="1621760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0164" y="322119"/>
            <a:ext cx="114301" cy="1631372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" b="5505"/>
          <a:stretch/>
        </p:blipFill>
        <p:spPr>
          <a:xfrm>
            <a:off x="0" y="0"/>
            <a:ext cx="9144000" cy="6338455"/>
          </a:xfrm>
        </p:spPr>
      </p:pic>
    </p:spTree>
    <p:extLst>
      <p:ext uri="{BB962C8B-B14F-4D97-AF65-F5344CB8AC3E}">
        <p14:creationId xmlns:p14="http://schemas.microsoft.com/office/powerpoint/2010/main" val="5927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058" cy="6276109"/>
          </a:xfrm>
        </p:spPr>
      </p:pic>
    </p:spTree>
    <p:extLst>
      <p:ext uri="{BB962C8B-B14F-4D97-AF65-F5344CB8AC3E}">
        <p14:creationId xmlns:p14="http://schemas.microsoft.com/office/powerpoint/2010/main" val="35327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99"/>
          <a:stretch/>
        </p:blipFill>
        <p:spPr>
          <a:xfrm>
            <a:off x="0" y="-1"/>
            <a:ext cx="9144000" cy="6338456"/>
          </a:xfrm>
        </p:spPr>
      </p:pic>
    </p:spTree>
    <p:extLst>
      <p:ext uri="{BB962C8B-B14F-4D97-AF65-F5344CB8AC3E}">
        <p14:creationId xmlns:p14="http://schemas.microsoft.com/office/powerpoint/2010/main" val="8076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4190" cy="6348845"/>
          </a:xfrm>
        </p:spPr>
      </p:pic>
    </p:spTree>
    <p:extLst>
      <p:ext uri="{BB962C8B-B14F-4D97-AF65-F5344CB8AC3E}">
        <p14:creationId xmlns:p14="http://schemas.microsoft.com/office/powerpoint/2010/main" val="13623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1" y="253476"/>
            <a:ext cx="8216755" cy="17164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7" y="2214031"/>
            <a:ext cx="8217389" cy="1870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7" y="4328474"/>
            <a:ext cx="8217389" cy="18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7"/>
          <a:stretch/>
        </p:blipFill>
        <p:spPr>
          <a:xfrm>
            <a:off x="0" y="-1"/>
            <a:ext cx="9144000" cy="6338456"/>
          </a:xfrm>
        </p:spPr>
      </p:pic>
    </p:spTree>
    <p:extLst>
      <p:ext uri="{BB962C8B-B14F-4D97-AF65-F5344CB8AC3E}">
        <p14:creationId xmlns:p14="http://schemas.microsoft.com/office/powerpoint/2010/main" val="3131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t="8474" r="3002" b="877"/>
          <a:stretch/>
        </p:blipFill>
        <p:spPr>
          <a:xfrm>
            <a:off x="438872" y="592282"/>
            <a:ext cx="8447149" cy="5409624"/>
          </a:xfrm>
        </p:spPr>
      </p:pic>
    </p:spTree>
    <p:extLst>
      <p:ext uri="{BB962C8B-B14F-4D97-AF65-F5344CB8AC3E}">
        <p14:creationId xmlns:p14="http://schemas.microsoft.com/office/powerpoint/2010/main" val="9780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22</Words>
  <Application>Microsoft Macintosh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The OU / Exaptive Xap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 / Exaptive Xap</dc:title>
  <dc:creator>David Vishanoff</dc:creator>
  <cp:lastModifiedBy>sabates1@gmail.com</cp:lastModifiedBy>
  <cp:revision>14</cp:revision>
  <dcterms:created xsi:type="dcterms:W3CDTF">2015-09-14T12:48:06Z</dcterms:created>
  <dcterms:modified xsi:type="dcterms:W3CDTF">2015-10-27T20:29:48Z</dcterms:modified>
</cp:coreProperties>
</file>